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10"/>
  </p:notesMasterIdLst>
  <p:sldIdLst>
    <p:sldId id="257" r:id="rId3"/>
    <p:sldId id="262" r:id="rId4"/>
    <p:sldId id="260" r:id="rId5"/>
    <p:sldId id="259" r:id="rId6"/>
    <p:sldId id="261" r:id="rId7"/>
    <p:sldId id="263" r:id="rId8"/>
    <p:sldId id="264" r:id="rId9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00"/>
    <a:srgbClr val="FE7F6A"/>
    <a:srgbClr val="FBAD3B"/>
    <a:srgbClr val="F9802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presProps" Target="presProps.xml"/><Relationship Id="rId5" Type="http://schemas.openxmlformats.org/officeDocument/2006/relationships/slide" Target="slides/slide3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AD9FDE-DDBB-48CD-AA6E-DF158DD89852}" type="datetimeFigureOut">
              <a:rPr lang="es-ES" smtClean="0"/>
              <a:t>27/05/2018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C90BD0-3598-405A-AD71-910C0F5C2C0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888558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1F20D2D-04C5-4734-BE60-7237B6228155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pPr marL="0" marR="0" lvl="0" indent="0" algn="r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/>
            </a:pPr>
            <a:fld id="{9B7CAEEE-1893-47E8-AB42-6C217D4F7968}" type="slidenum">
              <a:rPr kumimoji="0" lang="es-ES" altLang="es-E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</a:rPr>
              <a:pPr marL="0" marR="0" lvl="0" indent="0" algn="r" defTabSz="449263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>
                  <a:tab pos="449263" algn="l"/>
                  <a:tab pos="898525" algn="l"/>
                  <a:tab pos="1347788" algn="l"/>
                  <a:tab pos="1797050" algn="l"/>
                  <a:tab pos="2246313" algn="l"/>
                  <a:tab pos="2695575" algn="l"/>
                  <a:tab pos="3144838" algn="l"/>
                </a:tabLst>
                <a:defRPr/>
              </a:pPr>
              <a:t>2</a:t>
            </a:fld>
            <a:endParaRPr kumimoji="0" lang="es-ES" altLang="es-E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</a:endParaRPr>
          </a:p>
        </p:txBody>
      </p:sp>
      <p:sp>
        <p:nvSpPr>
          <p:cNvPr id="15361" name="Rectangle 1">
            <a:extLst>
              <a:ext uri="{FF2B5EF4-FFF2-40B4-BE49-F238E27FC236}">
                <a16:creationId xmlns:a16="http://schemas.microsoft.com/office/drawing/2014/main" id="{A317BCDD-2DB3-4357-9F88-A9FF27E680FF}"/>
              </a:ext>
            </a:extLst>
          </p:cNvPr>
          <p:cNvSpPr txBox="1">
            <a:spLocks noChangeArrowheads="1"/>
          </p:cNvSpPr>
          <p:nvPr>
            <p:ph type="sldImg"/>
          </p:nvPr>
        </p:nvSpPr>
        <p:spPr bwMode="auto">
          <a:xfrm>
            <a:off x="722313" y="900113"/>
            <a:ext cx="6116637" cy="34417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5362" name="Rectangle 2">
            <a:extLst>
              <a:ext uri="{FF2B5EF4-FFF2-40B4-BE49-F238E27FC236}">
                <a16:creationId xmlns:a16="http://schemas.microsoft.com/office/drawing/2014/main" id="{C5A333A7-74AC-4C75-A9B9-D36A3C81B00E}"/>
              </a:ext>
            </a:extLst>
          </p:cNvPr>
          <p:cNvSpPr txBox="1">
            <a:spLocks noChangeArrowheads="1"/>
          </p:cNvSpPr>
          <p:nvPr>
            <p:ph type="body" idx="1"/>
          </p:nvPr>
        </p:nvSpPr>
        <p:spPr bwMode="auto">
          <a:xfrm>
            <a:off x="720725" y="4679950"/>
            <a:ext cx="6119813" cy="5040313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15510996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A77A095-76B3-4D23-910B-C55B6E6F2E93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pPr marL="0" marR="0" lvl="0" indent="0" algn="r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/>
            </a:pPr>
            <a:fld id="{5683932B-6C15-462A-9965-4FFE13FD3772}" type="slidenum">
              <a:rPr kumimoji="0" lang="es-ES" altLang="es-E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</a:rPr>
              <a:pPr marL="0" marR="0" lvl="0" indent="0" algn="r" defTabSz="449263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>
                  <a:tab pos="449263" algn="l"/>
                  <a:tab pos="898525" algn="l"/>
                  <a:tab pos="1347788" algn="l"/>
                  <a:tab pos="1797050" algn="l"/>
                  <a:tab pos="2246313" algn="l"/>
                  <a:tab pos="2695575" algn="l"/>
                  <a:tab pos="3144838" algn="l"/>
                </a:tabLst>
                <a:defRPr/>
              </a:pPr>
              <a:t>3</a:t>
            </a:fld>
            <a:endParaRPr kumimoji="0" lang="es-ES" altLang="es-E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</a:endParaRPr>
          </a:p>
        </p:txBody>
      </p:sp>
      <p:sp>
        <p:nvSpPr>
          <p:cNvPr id="13313" name="Rectangle 1">
            <a:extLst>
              <a:ext uri="{FF2B5EF4-FFF2-40B4-BE49-F238E27FC236}">
                <a16:creationId xmlns:a16="http://schemas.microsoft.com/office/drawing/2014/main" id="{ABAC2908-C8E5-4506-B280-25777AC3A06A}"/>
              </a:ext>
            </a:extLst>
          </p:cNvPr>
          <p:cNvSpPr txBox="1">
            <a:spLocks noChangeArrowheads="1"/>
          </p:cNvSpPr>
          <p:nvPr>
            <p:ph type="sldImg"/>
          </p:nvPr>
        </p:nvSpPr>
        <p:spPr bwMode="auto">
          <a:xfrm>
            <a:off x="722313" y="900113"/>
            <a:ext cx="6116637" cy="34417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314" name="Rectangle 2">
            <a:extLst>
              <a:ext uri="{FF2B5EF4-FFF2-40B4-BE49-F238E27FC236}">
                <a16:creationId xmlns:a16="http://schemas.microsoft.com/office/drawing/2014/main" id="{E41FC056-8E1B-49E8-A30E-00E78BBAE2E2}"/>
              </a:ext>
            </a:extLst>
          </p:cNvPr>
          <p:cNvSpPr txBox="1">
            <a:spLocks noChangeArrowheads="1"/>
          </p:cNvSpPr>
          <p:nvPr>
            <p:ph type="body" idx="1"/>
          </p:nvPr>
        </p:nvSpPr>
        <p:spPr bwMode="auto">
          <a:xfrm>
            <a:off x="720725" y="4679950"/>
            <a:ext cx="6119813" cy="5040313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42426493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BDF5A43-6603-41C1-ADFC-98D66A6E1860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pPr marL="0" marR="0" lvl="0" indent="0" algn="r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/>
            </a:pPr>
            <a:fld id="{ADF735D9-C2FA-4A92-8BA9-91100C10CD36}" type="slidenum">
              <a:rPr kumimoji="0" lang="es-ES" altLang="es-E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</a:rPr>
              <a:pPr marL="0" marR="0" lvl="0" indent="0" algn="r" defTabSz="449263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>
                  <a:tab pos="449263" algn="l"/>
                  <a:tab pos="898525" algn="l"/>
                  <a:tab pos="1347788" algn="l"/>
                  <a:tab pos="1797050" algn="l"/>
                  <a:tab pos="2246313" algn="l"/>
                  <a:tab pos="2695575" algn="l"/>
                  <a:tab pos="3144838" algn="l"/>
                </a:tabLst>
                <a:defRPr/>
              </a:pPr>
              <a:t>4</a:t>
            </a:fld>
            <a:endParaRPr kumimoji="0" lang="es-ES" altLang="es-E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</a:endParaRPr>
          </a:p>
        </p:txBody>
      </p:sp>
      <p:sp>
        <p:nvSpPr>
          <p:cNvPr id="12289" name="Rectangle 1">
            <a:extLst>
              <a:ext uri="{FF2B5EF4-FFF2-40B4-BE49-F238E27FC236}">
                <a16:creationId xmlns:a16="http://schemas.microsoft.com/office/drawing/2014/main" id="{4F8BC267-8516-4BC7-8011-D024639FB526}"/>
              </a:ext>
            </a:extLst>
          </p:cNvPr>
          <p:cNvSpPr txBox="1">
            <a:spLocks noChangeArrowheads="1"/>
          </p:cNvSpPr>
          <p:nvPr>
            <p:ph type="sldImg"/>
          </p:nvPr>
        </p:nvSpPr>
        <p:spPr bwMode="auto">
          <a:xfrm>
            <a:off x="722313" y="900113"/>
            <a:ext cx="6116637" cy="34417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290" name="Rectangle 2">
            <a:extLst>
              <a:ext uri="{FF2B5EF4-FFF2-40B4-BE49-F238E27FC236}">
                <a16:creationId xmlns:a16="http://schemas.microsoft.com/office/drawing/2014/main" id="{1E437E0A-321F-4C8B-BEC6-B700F04960C6}"/>
              </a:ext>
            </a:extLst>
          </p:cNvPr>
          <p:cNvSpPr txBox="1">
            <a:spLocks noChangeArrowheads="1"/>
          </p:cNvSpPr>
          <p:nvPr>
            <p:ph type="body" idx="1"/>
          </p:nvPr>
        </p:nvSpPr>
        <p:spPr bwMode="auto">
          <a:xfrm>
            <a:off x="720725" y="4679950"/>
            <a:ext cx="6119813" cy="5040313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918978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C15ECE4-3460-4EED-91DF-0825906C9132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pPr marL="0" marR="0" lvl="0" indent="0" algn="r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/>
            </a:pPr>
            <a:fld id="{8323FBAB-4FB8-4BA7-99B4-C5B3F33DE9FD}" type="slidenum">
              <a:rPr kumimoji="0" lang="es-ES" altLang="es-E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</a:rPr>
              <a:pPr marL="0" marR="0" lvl="0" indent="0" algn="r" defTabSz="449263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>
                  <a:tab pos="449263" algn="l"/>
                  <a:tab pos="898525" algn="l"/>
                  <a:tab pos="1347788" algn="l"/>
                  <a:tab pos="1797050" algn="l"/>
                  <a:tab pos="2246313" algn="l"/>
                  <a:tab pos="2695575" algn="l"/>
                  <a:tab pos="3144838" algn="l"/>
                </a:tabLst>
                <a:defRPr/>
              </a:pPr>
              <a:t>5</a:t>
            </a:fld>
            <a:endParaRPr kumimoji="0" lang="es-ES" altLang="es-E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</a:endParaRPr>
          </a:p>
        </p:txBody>
      </p:sp>
      <p:sp>
        <p:nvSpPr>
          <p:cNvPr id="14337" name="Rectangle 1">
            <a:extLst>
              <a:ext uri="{FF2B5EF4-FFF2-40B4-BE49-F238E27FC236}">
                <a16:creationId xmlns:a16="http://schemas.microsoft.com/office/drawing/2014/main" id="{A03AA2DA-57CF-43E5-9485-376DEC2BAF75}"/>
              </a:ext>
            </a:extLst>
          </p:cNvPr>
          <p:cNvSpPr txBox="1">
            <a:spLocks noChangeArrowheads="1"/>
          </p:cNvSpPr>
          <p:nvPr>
            <p:ph type="sldImg"/>
          </p:nvPr>
        </p:nvSpPr>
        <p:spPr bwMode="auto">
          <a:xfrm>
            <a:off x="722313" y="900113"/>
            <a:ext cx="6116637" cy="34417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338" name="Rectangle 2">
            <a:extLst>
              <a:ext uri="{FF2B5EF4-FFF2-40B4-BE49-F238E27FC236}">
                <a16:creationId xmlns:a16="http://schemas.microsoft.com/office/drawing/2014/main" id="{55B02905-0A50-45EA-96A7-2448FD0ADD65}"/>
              </a:ext>
            </a:extLst>
          </p:cNvPr>
          <p:cNvSpPr txBox="1">
            <a:spLocks noChangeArrowheads="1"/>
          </p:cNvSpPr>
          <p:nvPr>
            <p:ph type="body" idx="1"/>
          </p:nvPr>
        </p:nvSpPr>
        <p:spPr bwMode="auto">
          <a:xfrm>
            <a:off x="720725" y="4679950"/>
            <a:ext cx="6119813" cy="5040313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38825431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6F6D440-B70E-447F-80B0-2E0A86C2DE8A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pPr marL="0" marR="0" lvl="0" indent="0" algn="r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/>
            </a:pPr>
            <a:fld id="{DAE07E4C-0170-4C6C-B89F-EEC08007B936}" type="slidenum">
              <a:rPr kumimoji="0" lang="es-ES" altLang="es-E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</a:rPr>
              <a:pPr marL="0" marR="0" lvl="0" indent="0" algn="r" defTabSz="449263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>
                  <a:tab pos="449263" algn="l"/>
                  <a:tab pos="898525" algn="l"/>
                  <a:tab pos="1347788" algn="l"/>
                  <a:tab pos="1797050" algn="l"/>
                  <a:tab pos="2246313" algn="l"/>
                  <a:tab pos="2695575" algn="l"/>
                  <a:tab pos="3144838" algn="l"/>
                </a:tabLst>
                <a:defRPr/>
              </a:pPr>
              <a:t>6</a:t>
            </a:fld>
            <a:endParaRPr kumimoji="0" lang="es-ES" altLang="es-E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</a:endParaRPr>
          </a:p>
        </p:txBody>
      </p:sp>
      <p:sp>
        <p:nvSpPr>
          <p:cNvPr id="16385" name="Rectangle 1">
            <a:extLst>
              <a:ext uri="{FF2B5EF4-FFF2-40B4-BE49-F238E27FC236}">
                <a16:creationId xmlns:a16="http://schemas.microsoft.com/office/drawing/2014/main" id="{A0928E0C-A863-4046-B25E-605B8E227A08}"/>
              </a:ext>
            </a:extLst>
          </p:cNvPr>
          <p:cNvSpPr txBox="1">
            <a:spLocks noChangeArrowheads="1"/>
          </p:cNvSpPr>
          <p:nvPr>
            <p:ph type="sldImg"/>
          </p:nvPr>
        </p:nvSpPr>
        <p:spPr bwMode="auto">
          <a:xfrm>
            <a:off x="722313" y="900113"/>
            <a:ext cx="6116637" cy="34417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6386" name="Rectangle 2">
            <a:extLst>
              <a:ext uri="{FF2B5EF4-FFF2-40B4-BE49-F238E27FC236}">
                <a16:creationId xmlns:a16="http://schemas.microsoft.com/office/drawing/2014/main" id="{9F77E52E-15B5-4872-BE74-2CA66F60A70C}"/>
              </a:ext>
            </a:extLst>
          </p:cNvPr>
          <p:cNvSpPr txBox="1">
            <a:spLocks noChangeArrowheads="1"/>
          </p:cNvSpPr>
          <p:nvPr>
            <p:ph type="body" idx="1"/>
          </p:nvPr>
        </p:nvSpPr>
        <p:spPr bwMode="auto">
          <a:xfrm>
            <a:off x="720725" y="4679950"/>
            <a:ext cx="6119813" cy="5040313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20472076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6F6D440-B70E-447F-80B0-2E0A86C2DE8A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pPr marL="0" marR="0" lvl="0" indent="0" algn="r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/>
            </a:pPr>
            <a:fld id="{DAE07E4C-0170-4C6C-B89F-EEC08007B936}" type="slidenum">
              <a:rPr kumimoji="0" lang="es-ES" altLang="es-E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</a:rPr>
              <a:pPr marL="0" marR="0" lvl="0" indent="0" algn="r" defTabSz="449263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>
                  <a:tab pos="449263" algn="l"/>
                  <a:tab pos="898525" algn="l"/>
                  <a:tab pos="1347788" algn="l"/>
                  <a:tab pos="1797050" algn="l"/>
                  <a:tab pos="2246313" algn="l"/>
                  <a:tab pos="2695575" algn="l"/>
                  <a:tab pos="3144838" algn="l"/>
                </a:tabLst>
                <a:defRPr/>
              </a:pPr>
              <a:t>7</a:t>
            </a:fld>
            <a:endParaRPr kumimoji="0" lang="es-ES" altLang="es-E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</a:endParaRPr>
          </a:p>
        </p:txBody>
      </p:sp>
      <p:sp>
        <p:nvSpPr>
          <p:cNvPr id="16385" name="Rectangle 1">
            <a:extLst>
              <a:ext uri="{FF2B5EF4-FFF2-40B4-BE49-F238E27FC236}">
                <a16:creationId xmlns:a16="http://schemas.microsoft.com/office/drawing/2014/main" id="{A0928E0C-A863-4046-B25E-605B8E227A08}"/>
              </a:ext>
            </a:extLst>
          </p:cNvPr>
          <p:cNvSpPr txBox="1">
            <a:spLocks noChangeArrowheads="1"/>
          </p:cNvSpPr>
          <p:nvPr>
            <p:ph type="sldImg"/>
          </p:nvPr>
        </p:nvSpPr>
        <p:spPr bwMode="auto">
          <a:xfrm>
            <a:off x="722313" y="900113"/>
            <a:ext cx="6116637" cy="34417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6386" name="Rectangle 2">
            <a:extLst>
              <a:ext uri="{FF2B5EF4-FFF2-40B4-BE49-F238E27FC236}">
                <a16:creationId xmlns:a16="http://schemas.microsoft.com/office/drawing/2014/main" id="{9F77E52E-15B5-4872-BE74-2CA66F60A70C}"/>
              </a:ext>
            </a:extLst>
          </p:cNvPr>
          <p:cNvSpPr txBox="1">
            <a:spLocks noChangeArrowheads="1"/>
          </p:cNvSpPr>
          <p:nvPr>
            <p:ph type="body" idx="1"/>
          </p:nvPr>
        </p:nvSpPr>
        <p:spPr bwMode="auto">
          <a:xfrm>
            <a:off x="720725" y="4679950"/>
            <a:ext cx="6119813" cy="5040313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40844317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9DEF924-69AD-4EFD-A85A-6EA2CBC01F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997A284-6004-4171-BA5F-61A9CA4B79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BBDA8EF-1699-4787-985D-8485CC57B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8D9D4-92FB-4A7C-9694-39C17EEFB7AB}" type="datetimeFigureOut">
              <a:rPr lang="es-ES" smtClean="0"/>
              <a:t>27/05/2018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C43AE8D-A054-49EA-89E6-7D77FC64F3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0354157-80C9-49BA-A321-AD1FD658E2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1461B-D275-4967-9174-67569E18051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507113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FEE278-AF2E-425B-BE23-29735E7CC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15A77981-19A8-400D-B1AF-B2E40311D5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59ACC56-10B1-4C6C-988C-5DA88843A8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8D9D4-92FB-4A7C-9694-39C17EEFB7AB}" type="datetimeFigureOut">
              <a:rPr lang="es-ES" smtClean="0"/>
              <a:t>27/05/2018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D61202C-969E-4CC3-A24A-618A8B9A9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0460D3D-C03B-4EA0-86BA-82CF909EF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1461B-D275-4967-9174-67569E18051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931566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5DA0895A-19CE-455B-A59C-846A1A4EC7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CFE94FC4-7B5D-47D3-A3CF-5FDBA14F0F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F2E2617-2593-44A2-A825-0F4951DB12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8D9D4-92FB-4A7C-9694-39C17EEFB7AB}" type="datetimeFigureOut">
              <a:rPr lang="es-ES" smtClean="0"/>
              <a:t>27/05/2018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5205FB5-259E-41CF-8DE3-1BF6BD8A1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8564E03-0329-46FC-AD55-14BAB2CAE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1461B-D275-4967-9174-67569E18051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826952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C33B65-5394-4F73-9600-A77589CF67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481" y="1121879"/>
            <a:ext cx="9143040" cy="2387771"/>
          </a:xfrm>
        </p:spPr>
        <p:txBody>
          <a:bodyPr anchor="b"/>
          <a:lstStyle>
            <a:lvl1pPr algn="ctr">
              <a:defRPr sz="5443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6DE05C3-0E04-41A3-B753-4003636898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481" y="3601819"/>
            <a:ext cx="9143040" cy="1656174"/>
          </a:xfrm>
        </p:spPr>
        <p:txBody>
          <a:bodyPr/>
          <a:lstStyle>
            <a:lvl1pPr marL="0" indent="0" algn="ctr">
              <a:buNone/>
              <a:defRPr sz="2177"/>
            </a:lvl1pPr>
            <a:lvl2pPr marL="414772" indent="0" algn="ctr">
              <a:buNone/>
              <a:defRPr sz="1814"/>
            </a:lvl2pPr>
            <a:lvl3pPr marL="829544" indent="0" algn="ctr">
              <a:buNone/>
              <a:defRPr sz="1633"/>
            </a:lvl3pPr>
            <a:lvl4pPr marL="1244316" indent="0" algn="ctr">
              <a:buNone/>
              <a:defRPr sz="1452"/>
            </a:lvl4pPr>
            <a:lvl5pPr marL="1659087" indent="0" algn="ctr">
              <a:buNone/>
              <a:defRPr sz="1452"/>
            </a:lvl5pPr>
            <a:lvl6pPr marL="2073859" indent="0" algn="ctr">
              <a:buNone/>
              <a:defRPr sz="1452"/>
            </a:lvl6pPr>
            <a:lvl7pPr marL="2488631" indent="0" algn="ctr">
              <a:buNone/>
              <a:defRPr sz="1452"/>
            </a:lvl7pPr>
            <a:lvl8pPr marL="2903403" indent="0" algn="ctr">
              <a:buNone/>
              <a:defRPr sz="1452"/>
            </a:lvl8pPr>
            <a:lvl9pPr marL="3318175" indent="0" algn="ctr">
              <a:buNone/>
              <a:defRPr sz="1452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9AEF7D5-92BD-4478-8419-E2232A9922FB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4AC1EA6-4383-4A94-90DD-90789DA29E36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CA00543-328B-471A-B6F9-C5DA0ADB57D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FD7A6932-64E0-49CF-98CA-8DF2E802F8D7}" type="slidenum">
              <a:rPr lang="es-ES" altLang="es-ES"/>
              <a:pPr/>
              <a:t>‹Nº›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25832302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9278F5-92DA-4175-8502-8AD98AAAD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91BF9F6-0B76-4136-8AE3-28516333E8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DBB53E5-0EBC-47AB-8285-097378F07E03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1303149-C24D-4157-BEEE-A9FFCE87C9A6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0576216-8B7C-4036-86DA-F2B846A3A03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9C56BD62-7468-4A4A-B992-28586E8E7115}" type="slidenum">
              <a:rPr lang="es-ES" altLang="es-ES"/>
              <a:pPr/>
              <a:t>‹Nº›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38095737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5C44EA-21FB-446D-BF74-48E227133D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361" y="1709460"/>
            <a:ext cx="10515839" cy="2852939"/>
          </a:xfrm>
        </p:spPr>
        <p:txBody>
          <a:bodyPr anchor="b"/>
          <a:lstStyle>
            <a:lvl1pPr>
              <a:defRPr sz="5443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7C0E2E9-F1D1-444B-B87F-D228F92652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361" y="4589763"/>
            <a:ext cx="10515839" cy="1499197"/>
          </a:xfrm>
        </p:spPr>
        <p:txBody>
          <a:bodyPr/>
          <a:lstStyle>
            <a:lvl1pPr marL="0" indent="0">
              <a:buNone/>
              <a:defRPr sz="2177"/>
            </a:lvl1pPr>
            <a:lvl2pPr marL="414772" indent="0">
              <a:buNone/>
              <a:defRPr sz="1814"/>
            </a:lvl2pPr>
            <a:lvl3pPr marL="829544" indent="0">
              <a:buNone/>
              <a:defRPr sz="1633"/>
            </a:lvl3pPr>
            <a:lvl4pPr marL="1244316" indent="0">
              <a:buNone/>
              <a:defRPr sz="1452"/>
            </a:lvl4pPr>
            <a:lvl5pPr marL="1659087" indent="0">
              <a:buNone/>
              <a:defRPr sz="1452"/>
            </a:lvl5pPr>
            <a:lvl6pPr marL="2073859" indent="0">
              <a:buNone/>
              <a:defRPr sz="1452"/>
            </a:lvl6pPr>
            <a:lvl7pPr marL="2488631" indent="0">
              <a:buNone/>
              <a:defRPr sz="1452"/>
            </a:lvl7pPr>
            <a:lvl8pPr marL="2903403" indent="0">
              <a:buNone/>
              <a:defRPr sz="1452"/>
            </a:lvl8pPr>
            <a:lvl9pPr marL="3318175" indent="0">
              <a:buNone/>
              <a:defRPr sz="1452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775D3EA-5FC0-4F31-B7C4-C3DCA339D814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CBF2EF4-9E50-43D3-A917-7447ECE912DA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BC2DAD4-A2AC-4578-802E-77FD50EBC7D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B4FB4366-E86C-4EF0-AAC1-09E77890FF71}" type="slidenum">
              <a:rPr lang="es-ES" altLang="es-ES"/>
              <a:pPr/>
              <a:t>‹Nº›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42097661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28A682-2528-4955-8304-581ED7311B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4137EF2-E437-4A82-9EC0-335F9503B2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8641" y="1654735"/>
            <a:ext cx="5393279" cy="3976257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94C4776A-7DD1-459C-B84B-316691E3D2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86240" y="1654735"/>
            <a:ext cx="5393281" cy="3976257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44F2E44-925F-4AB3-9A07-CE94C543C42A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55FCC1B-403D-42CB-AAB6-CDB727B2ED27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990A737-24E2-475F-B6A5-9CC3A84152C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04BC8E4D-49E6-4F05-B4E6-0FB123BC7E58}" type="slidenum">
              <a:rPr lang="es-ES" altLang="es-ES"/>
              <a:pPr/>
              <a:t>‹Nº›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10906557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633C1D9-D9FD-42EE-AD4E-0D00F19FEB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041" y="365798"/>
            <a:ext cx="10515839" cy="1324939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AB3BCA6-E191-4CBF-AF7B-8B4DCF4725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041" y="1680657"/>
            <a:ext cx="5159039" cy="823766"/>
          </a:xfrm>
        </p:spPr>
        <p:txBody>
          <a:bodyPr anchor="b"/>
          <a:lstStyle>
            <a:lvl1pPr marL="0" indent="0">
              <a:buNone/>
              <a:defRPr sz="2177" b="1"/>
            </a:lvl1pPr>
            <a:lvl2pPr marL="414772" indent="0">
              <a:buNone/>
              <a:defRPr sz="1814" b="1"/>
            </a:lvl2pPr>
            <a:lvl3pPr marL="829544" indent="0">
              <a:buNone/>
              <a:defRPr sz="1633" b="1"/>
            </a:lvl3pPr>
            <a:lvl4pPr marL="1244316" indent="0">
              <a:buNone/>
              <a:defRPr sz="1452" b="1"/>
            </a:lvl4pPr>
            <a:lvl5pPr marL="1659087" indent="0">
              <a:buNone/>
              <a:defRPr sz="1452" b="1"/>
            </a:lvl5pPr>
            <a:lvl6pPr marL="2073859" indent="0">
              <a:buNone/>
              <a:defRPr sz="1452" b="1"/>
            </a:lvl6pPr>
            <a:lvl7pPr marL="2488631" indent="0">
              <a:buNone/>
              <a:defRPr sz="1452" b="1"/>
            </a:lvl7pPr>
            <a:lvl8pPr marL="2903403" indent="0">
              <a:buNone/>
              <a:defRPr sz="1452" b="1"/>
            </a:lvl8pPr>
            <a:lvl9pPr marL="3318175" indent="0">
              <a:buNone/>
              <a:defRPr sz="1452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B85ED57D-FEAB-474D-AC54-EC6A156F15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041" y="2504424"/>
            <a:ext cx="5159039" cy="3685346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1BEBAD1D-8A7B-4EFD-8BA3-B085A9385E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801" y="1680657"/>
            <a:ext cx="5182079" cy="823766"/>
          </a:xfrm>
        </p:spPr>
        <p:txBody>
          <a:bodyPr anchor="b"/>
          <a:lstStyle>
            <a:lvl1pPr marL="0" indent="0">
              <a:buNone/>
              <a:defRPr sz="2177" b="1"/>
            </a:lvl1pPr>
            <a:lvl2pPr marL="414772" indent="0">
              <a:buNone/>
              <a:defRPr sz="1814" b="1"/>
            </a:lvl2pPr>
            <a:lvl3pPr marL="829544" indent="0">
              <a:buNone/>
              <a:defRPr sz="1633" b="1"/>
            </a:lvl3pPr>
            <a:lvl4pPr marL="1244316" indent="0">
              <a:buNone/>
              <a:defRPr sz="1452" b="1"/>
            </a:lvl4pPr>
            <a:lvl5pPr marL="1659087" indent="0">
              <a:buNone/>
              <a:defRPr sz="1452" b="1"/>
            </a:lvl5pPr>
            <a:lvl6pPr marL="2073859" indent="0">
              <a:buNone/>
              <a:defRPr sz="1452" b="1"/>
            </a:lvl6pPr>
            <a:lvl7pPr marL="2488631" indent="0">
              <a:buNone/>
              <a:defRPr sz="1452" b="1"/>
            </a:lvl7pPr>
            <a:lvl8pPr marL="2903403" indent="0">
              <a:buNone/>
              <a:defRPr sz="1452" b="1"/>
            </a:lvl8pPr>
            <a:lvl9pPr marL="3318175" indent="0">
              <a:buNone/>
              <a:defRPr sz="1452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1637164E-0D93-4E74-8D8D-F58E961BBE4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801" y="2504424"/>
            <a:ext cx="5182079" cy="3685346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EEB0BBEF-1672-4AF1-8602-25D99EC45763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567FDB00-39D3-4992-A9F2-A246A77C11F7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F97AAF80-B84C-4438-868C-D4458C2C258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E90A9455-4E4F-4DE6-B4AF-75941F479FE8}" type="slidenum">
              <a:rPr lang="es-ES" altLang="es-ES"/>
              <a:pPr/>
              <a:t>‹Nº›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14790524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075BFF1-7037-43FD-A8CD-D0C2BBA166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1DB5E30B-ED45-43E9-9C01-A1376EB34714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3B3F3CBC-9DC6-4CA9-A081-D7E53F8A8BD7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CAA1F40-25D3-446E-A9EA-4BCB67DF01F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52602683-EE71-4953-B5A4-661B72CDC588}" type="slidenum">
              <a:rPr lang="es-ES" altLang="es-ES"/>
              <a:pPr/>
              <a:t>‹Nº›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308752921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F3FF1D34-4362-4458-A384-75B21C0FBEB8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54EFCEDC-3F8E-47DD-A7A5-0C454586EE28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12D2DB2-9AF6-454E-A75D-7B86830451C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103807EF-480F-4E77-9B2B-A61CD7FB8686}" type="slidenum">
              <a:rPr lang="es-ES" altLang="es-ES"/>
              <a:pPr/>
              <a:t>‹Nº›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35758342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BD8756-1BB6-4F14-9589-1C3F4E37D5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041" y="456528"/>
            <a:ext cx="3932160" cy="1601448"/>
          </a:xfrm>
        </p:spPr>
        <p:txBody>
          <a:bodyPr anchor="b"/>
          <a:lstStyle>
            <a:lvl1pPr>
              <a:defRPr sz="2903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6F7B8E3-BB74-46C7-9247-1FB1F2A9B7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4001" y="987944"/>
            <a:ext cx="6170880" cy="4873472"/>
          </a:xfrm>
        </p:spPr>
        <p:txBody>
          <a:bodyPr/>
          <a:lstStyle>
            <a:lvl1pPr>
              <a:defRPr sz="2903"/>
            </a:lvl1pPr>
            <a:lvl2pPr>
              <a:defRPr sz="2540"/>
            </a:lvl2pPr>
            <a:lvl3pPr>
              <a:defRPr sz="2177"/>
            </a:lvl3pPr>
            <a:lvl4pPr>
              <a:defRPr sz="1814"/>
            </a:lvl4pPr>
            <a:lvl5pPr>
              <a:defRPr sz="1814"/>
            </a:lvl5pPr>
            <a:lvl6pPr>
              <a:defRPr sz="1814"/>
            </a:lvl6pPr>
            <a:lvl7pPr>
              <a:defRPr sz="1814"/>
            </a:lvl7pPr>
            <a:lvl8pPr>
              <a:defRPr sz="1814"/>
            </a:lvl8pPr>
            <a:lvl9pPr>
              <a:defRPr sz="1814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CEBD115-04B9-4451-B2BF-70E021C8AB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041" y="2057977"/>
            <a:ext cx="3932160" cy="3810640"/>
          </a:xfrm>
        </p:spPr>
        <p:txBody>
          <a:bodyPr/>
          <a:lstStyle>
            <a:lvl1pPr marL="0" indent="0">
              <a:buNone/>
              <a:defRPr sz="1452"/>
            </a:lvl1pPr>
            <a:lvl2pPr marL="414772" indent="0">
              <a:buNone/>
              <a:defRPr sz="1270"/>
            </a:lvl2pPr>
            <a:lvl3pPr marL="829544" indent="0">
              <a:buNone/>
              <a:defRPr sz="1089"/>
            </a:lvl3pPr>
            <a:lvl4pPr marL="1244316" indent="0">
              <a:buNone/>
              <a:defRPr sz="907"/>
            </a:lvl4pPr>
            <a:lvl5pPr marL="1659087" indent="0">
              <a:buNone/>
              <a:defRPr sz="907"/>
            </a:lvl5pPr>
            <a:lvl6pPr marL="2073859" indent="0">
              <a:buNone/>
              <a:defRPr sz="907"/>
            </a:lvl6pPr>
            <a:lvl7pPr marL="2488631" indent="0">
              <a:buNone/>
              <a:defRPr sz="907"/>
            </a:lvl7pPr>
            <a:lvl8pPr marL="2903403" indent="0">
              <a:buNone/>
              <a:defRPr sz="907"/>
            </a:lvl8pPr>
            <a:lvl9pPr marL="3318175" indent="0">
              <a:buNone/>
              <a:defRPr sz="907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5F21D80-1D24-40CB-9933-E5457F069F52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3D85E60-72C5-4C59-B529-AFDC397E2171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18A57D4-5FDB-4643-B957-AC38A3E0700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8FAA44C2-EAC6-4978-B82D-1236407D5E45}" type="slidenum">
              <a:rPr lang="es-ES" altLang="es-ES"/>
              <a:pPr/>
              <a:t>‹Nº›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2114523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22E940-D876-44E2-BDD1-B03C8C87C2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3650DD7-E030-497D-B601-8E830C544B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D0D32A8-C84A-4E9B-8B97-8AE75019F8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8D9D4-92FB-4A7C-9694-39C17EEFB7AB}" type="datetimeFigureOut">
              <a:rPr lang="es-ES" smtClean="0"/>
              <a:t>27/05/2018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B60771F-4B15-45D5-B58C-5D6A27F08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77C1864-4AFE-47F9-9D33-AF93788F9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1461B-D275-4967-9174-67569E18051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0455518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E17BE5-E1E8-4231-A37E-DF600109D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041" y="456528"/>
            <a:ext cx="3932160" cy="1601448"/>
          </a:xfrm>
        </p:spPr>
        <p:txBody>
          <a:bodyPr anchor="b"/>
          <a:lstStyle>
            <a:lvl1pPr>
              <a:defRPr sz="2903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70ED8F0E-4144-432E-97E2-3832DF309D8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4001" y="987944"/>
            <a:ext cx="6170880" cy="4873472"/>
          </a:xfrm>
        </p:spPr>
        <p:txBody>
          <a:bodyPr/>
          <a:lstStyle>
            <a:lvl1pPr marL="0" indent="0">
              <a:buNone/>
              <a:defRPr sz="2903"/>
            </a:lvl1pPr>
            <a:lvl2pPr marL="414772" indent="0">
              <a:buNone/>
              <a:defRPr sz="2540"/>
            </a:lvl2pPr>
            <a:lvl3pPr marL="829544" indent="0">
              <a:buNone/>
              <a:defRPr sz="2177"/>
            </a:lvl3pPr>
            <a:lvl4pPr marL="1244316" indent="0">
              <a:buNone/>
              <a:defRPr sz="1814"/>
            </a:lvl4pPr>
            <a:lvl5pPr marL="1659087" indent="0">
              <a:buNone/>
              <a:defRPr sz="1814"/>
            </a:lvl5pPr>
            <a:lvl6pPr marL="2073859" indent="0">
              <a:buNone/>
              <a:defRPr sz="1814"/>
            </a:lvl6pPr>
            <a:lvl7pPr marL="2488631" indent="0">
              <a:buNone/>
              <a:defRPr sz="1814"/>
            </a:lvl7pPr>
            <a:lvl8pPr marL="2903403" indent="0">
              <a:buNone/>
              <a:defRPr sz="1814"/>
            </a:lvl8pPr>
            <a:lvl9pPr marL="3318175" indent="0">
              <a:buNone/>
              <a:defRPr sz="1814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9F92A75-5CE0-4C92-8C1B-522FC61A88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041" y="2057977"/>
            <a:ext cx="3932160" cy="3810640"/>
          </a:xfrm>
        </p:spPr>
        <p:txBody>
          <a:bodyPr/>
          <a:lstStyle>
            <a:lvl1pPr marL="0" indent="0">
              <a:buNone/>
              <a:defRPr sz="1452"/>
            </a:lvl1pPr>
            <a:lvl2pPr marL="414772" indent="0">
              <a:buNone/>
              <a:defRPr sz="1270"/>
            </a:lvl2pPr>
            <a:lvl3pPr marL="829544" indent="0">
              <a:buNone/>
              <a:defRPr sz="1089"/>
            </a:lvl3pPr>
            <a:lvl4pPr marL="1244316" indent="0">
              <a:buNone/>
              <a:defRPr sz="907"/>
            </a:lvl4pPr>
            <a:lvl5pPr marL="1659087" indent="0">
              <a:buNone/>
              <a:defRPr sz="907"/>
            </a:lvl5pPr>
            <a:lvl6pPr marL="2073859" indent="0">
              <a:buNone/>
              <a:defRPr sz="907"/>
            </a:lvl6pPr>
            <a:lvl7pPr marL="2488631" indent="0">
              <a:buNone/>
              <a:defRPr sz="907"/>
            </a:lvl7pPr>
            <a:lvl8pPr marL="2903403" indent="0">
              <a:buNone/>
              <a:defRPr sz="907"/>
            </a:lvl8pPr>
            <a:lvl9pPr marL="3318175" indent="0">
              <a:buNone/>
              <a:defRPr sz="907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D66D2435-9EF1-42A6-90D5-076B539FF78A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6501DE1-36D9-45C1-A4C9-AAADC0B1C0D2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6ACD6F6-9FDE-4EB4-8F5F-BAB836FDC17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716CDE0B-1977-41AA-8DC0-42B93F0EF25D}" type="slidenum">
              <a:rPr lang="es-ES" altLang="es-ES"/>
              <a:pPr/>
              <a:t>‹Nº›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178088591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BD66E1-99E4-47CB-8F04-E626C9213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84FCA1F2-C2D2-45E4-99FA-43AFDD39AC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C4366D6-BCB6-498D-B214-41E3BE6D4DA4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CA2DE16-AC25-4B6B-BC9A-3C6F32C07D30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5680795-694A-45AA-9566-303A3729F68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6845A232-CEF5-4370-AC37-11A1F9A0ED0E}" type="slidenum">
              <a:rPr lang="es-ES" altLang="es-ES"/>
              <a:pPr/>
              <a:t>‹Nº›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355937103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311BAA85-DD57-4D46-B49C-F593B8C421D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837761" y="260668"/>
            <a:ext cx="2741760" cy="5370323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9042A3B0-2654-45E3-87B4-C1572DD553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08641" y="260668"/>
            <a:ext cx="8044800" cy="5370323"/>
          </a:xfrm>
        </p:spPr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05DF9B3-DA42-4057-BCBE-BA15B6BE536E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CD0B90F-3610-4F17-8152-146D68C5EE75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4F2165F-5814-4072-8722-F861602BB77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D48EC930-E361-4D0C-A283-5EBEA978718C}" type="slidenum">
              <a:rPr lang="es-ES" altLang="es-ES"/>
              <a:pPr/>
              <a:t>‹Nº›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37401040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EECF46-ED76-4833-B03E-857AA95898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0DD4244-9D67-4E39-BC1C-7A3CAC5C96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A3447B4-B1D6-4D41-B4C5-4442F9AC73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8D9D4-92FB-4A7C-9694-39C17EEFB7AB}" type="datetimeFigureOut">
              <a:rPr lang="es-ES" smtClean="0"/>
              <a:t>27/05/2018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1B3A3F2-5C11-4240-B75B-1045E5FA8C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D27751D-0B03-441F-AADA-B409084C1D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1461B-D275-4967-9174-67569E18051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900948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D359F24-54C5-429C-8943-B67409B66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B919F28-24E8-45A0-B063-63178113C7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C3D1F15-BE55-48B1-A8E9-DFEEF67984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A7FED8C5-E166-49AF-AA70-9D0D0E6287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8D9D4-92FB-4A7C-9694-39C17EEFB7AB}" type="datetimeFigureOut">
              <a:rPr lang="es-ES" smtClean="0"/>
              <a:t>27/05/2018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0FF12D11-6DA4-4A26-A385-FFA542039A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23B512C-45E8-4F3B-8A9D-A84F5E3D7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1461B-D275-4967-9174-67569E18051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82496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5C4CB94-760A-445C-AC62-D0EB8397D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77684B9-FDB9-4219-A884-1002DB4195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C77161F-AE68-4CFB-9EE3-E55E1C0AA0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276BFC80-40E0-4CF2-B121-920FEED490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44D92CB6-6B19-4E60-90A0-CF1053780BE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B2AA3F95-898C-4F08-86E9-F706D3DFC1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8D9D4-92FB-4A7C-9694-39C17EEFB7AB}" type="datetimeFigureOut">
              <a:rPr lang="es-ES" smtClean="0"/>
              <a:t>27/05/2018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3F253C6F-CFF4-48D7-995B-00445440E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ADE0C429-8D0A-48EA-9041-2A6854CF54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1461B-D275-4967-9174-67569E18051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711895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3927F1-43A5-406B-ACC5-9BA56B5BCE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E0804A46-AABC-47DC-A018-4B89B58CF7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8D9D4-92FB-4A7C-9694-39C17EEFB7AB}" type="datetimeFigureOut">
              <a:rPr lang="es-ES" smtClean="0"/>
              <a:t>27/05/2018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C6FFB038-2AFF-4432-8CB4-DB5FA479D4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C4BCE431-A142-4BB4-BC6D-D569242C9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1461B-D275-4967-9174-67569E18051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054347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3D987AA3-7F7E-4711-A150-3A4CD6E034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8D9D4-92FB-4A7C-9694-39C17EEFB7AB}" type="datetimeFigureOut">
              <a:rPr lang="es-ES" smtClean="0"/>
              <a:t>27/05/2018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8C335D1E-F073-4D2E-813B-5EA81B5016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A850606-1B8C-4607-AF38-3137D2BD9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1461B-D275-4967-9174-67569E18051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535412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B1AA2C-6633-4B24-9BE0-693B160F5E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23F7937-EA4B-479C-893B-45CF405117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40F328F-5607-40DB-B656-D15385F121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D3111EB-53BA-45F2-92CC-50C0C057E9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8D9D4-92FB-4A7C-9694-39C17EEFB7AB}" type="datetimeFigureOut">
              <a:rPr lang="es-ES" smtClean="0"/>
              <a:t>27/05/2018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1644C48-A5C7-4F84-A0F9-18D21C7683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D0F70F2-C131-4483-853F-189E011841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1461B-D275-4967-9174-67569E18051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364631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DC26F9-4F65-401A-B307-7D970316C3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74F25D39-29A0-4CE6-8533-335DF216D07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DA2CC67-08E8-4E48-A770-0B9B8F7C7B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0240652-9EA8-453A-A5AC-C0EC8CD2C8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8D9D4-92FB-4A7C-9694-39C17EEFB7AB}" type="datetimeFigureOut">
              <a:rPr lang="es-ES" smtClean="0"/>
              <a:t>27/05/2018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1AC2274-1024-4EFE-9625-2F3EE209A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FA3D792-F2F2-4D51-8ED9-B8C5C77C6B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1461B-D275-4967-9174-67569E18051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659769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9EA5274A-1E53-4069-9A4A-6D24B1717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0A5BFDF-F948-4831-B256-51BDED7F6C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4FDE2D8-95B1-4769-93CD-F9D303B6DC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D8D9D4-92FB-4A7C-9694-39C17EEFB7AB}" type="datetimeFigureOut">
              <a:rPr lang="es-ES" smtClean="0"/>
              <a:t>27/05/2018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21E97C0-1261-43F0-AA32-745C08B43A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D569669-35E6-4351-8C2B-A3EA0A9EAF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71461B-D275-4967-9174-67569E18051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861926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3" name="Picture 1">
            <a:extLst>
              <a:ext uri="{FF2B5EF4-FFF2-40B4-BE49-F238E27FC236}">
                <a16:creationId xmlns:a16="http://schemas.microsoft.com/office/drawing/2014/main" id="{FA963A58-FC6C-419B-8C02-E720D02DE8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1" y="1441"/>
            <a:ext cx="12188160" cy="68608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074" name="Rectangle 2">
            <a:extLst>
              <a:ext uri="{FF2B5EF4-FFF2-40B4-BE49-F238E27FC236}">
                <a16:creationId xmlns:a16="http://schemas.microsoft.com/office/drawing/2014/main" id="{132CBA6D-7966-4936-AD18-B23C020E01E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08641" y="260668"/>
            <a:ext cx="10970880" cy="11305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s-ES"/>
              <a:t>Pulse para editar el formato del texto de título</a:t>
            </a:r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774E3C3F-99ED-4F04-88C5-C26CD694C9C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08641" y="1654735"/>
            <a:ext cx="10970880" cy="39762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31114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s-ES"/>
              <a:t>Pulse para editar el formato de esquema del texto</a:t>
            </a:r>
          </a:p>
          <a:p>
            <a:pPr lvl="1"/>
            <a:r>
              <a:rPr lang="en-GB" altLang="es-ES"/>
              <a:t>Segundo nivel del esquema</a:t>
            </a:r>
          </a:p>
          <a:p>
            <a:pPr lvl="2"/>
            <a:r>
              <a:rPr lang="en-GB" altLang="es-ES"/>
              <a:t>Tercer nivel del esquema</a:t>
            </a:r>
          </a:p>
          <a:p>
            <a:pPr lvl="3"/>
            <a:r>
              <a:rPr lang="en-GB" altLang="es-ES"/>
              <a:t>Cuarto nivel del esquema</a:t>
            </a:r>
          </a:p>
          <a:p>
            <a:pPr lvl="4"/>
            <a:r>
              <a:rPr lang="en-GB" altLang="es-ES"/>
              <a:t>Quinto nivel del esquema</a:t>
            </a:r>
          </a:p>
          <a:p>
            <a:pPr lvl="4"/>
            <a:r>
              <a:rPr lang="en-GB" altLang="es-ES"/>
              <a:t>Sexto nivel del esquema</a:t>
            </a:r>
          </a:p>
          <a:p>
            <a:pPr lvl="4"/>
            <a:r>
              <a:rPr lang="en-GB" altLang="es-ES"/>
              <a:t>Séptimo nivel del esquema</a:t>
            </a:r>
          </a:p>
        </p:txBody>
      </p:sp>
      <p:sp>
        <p:nvSpPr>
          <p:cNvPr id="3076" name="Rectangle 4">
            <a:extLst>
              <a:ext uri="{FF2B5EF4-FFF2-40B4-BE49-F238E27FC236}">
                <a16:creationId xmlns:a16="http://schemas.microsoft.com/office/drawing/2014/main" id="{86DAB323-EDEB-4429-A654-B935FEA24AC4}"/>
              </a:ext>
            </a:extLst>
          </p:cNvPr>
          <p:cNvSpPr>
            <a:spLocks noGrp="1" noChangeArrowheads="1"/>
          </p:cNvSpPr>
          <p:nvPr>
            <p:ph type="dt"/>
          </p:nvPr>
        </p:nvSpPr>
        <p:spPr bwMode="auto">
          <a:xfrm>
            <a:off x="608641" y="6247376"/>
            <a:ext cx="2837760" cy="4709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tabLst>
                <a:tab pos="407571" algn="l"/>
                <a:tab pos="815142" algn="l"/>
                <a:tab pos="1222713" algn="l"/>
                <a:tab pos="1630284" algn="l"/>
                <a:tab pos="2037855" algn="l"/>
              </a:tabLst>
              <a:defRPr sz="1270">
                <a:solidFill>
                  <a:srgbClr val="000000"/>
                </a:solidFill>
                <a:latin typeface="Times New Roman" panose="02020603050405020304" pitchFamily="18" charset="0"/>
                <a:cs typeface="DejaVu Sans" pitchFamily="32" charset="0"/>
              </a:defRPr>
            </a:lvl1pPr>
          </a:lstStyle>
          <a:p>
            <a:endParaRPr lang="es-ES" altLang="es-ES"/>
          </a:p>
        </p:txBody>
      </p:sp>
      <p:sp>
        <p:nvSpPr>
          <p:cNvPr id="3077" name="Rectangle 5">
            <a:extLst>
              <a:ext uri="{FF2B5EF4-FFF2-40B4-BE49-F238E27FC236}">
                <a16:creationId xmlns:a16="http://schemas.microsoft.com/office/drawing/2014/main" id="{37D7369E-C6E0-48CD-A729-008B03CC17F0}"/>
              </a:ext>
            </a:extLst>
          </p:cNvPr>
          <p:cNvSpPr>
            <a:spLocks noGrp="1" noChangeArrowheads="1"/>
          </p:cNvSpPr>
          <p:nvPr>
            <p:ph type="ftr"/>
          </p:nvPr>
        </p:nvSpPr>
        <p:spPr bwMode="auto">
          <a:xfrm>
            <a:off x="4168321" y="6247376"/>
            <a:ext cx="3863040" cy="4709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ctr">
              <a:tabLst>
                <a:tab pos="407571" algn="l"/>
                <a:tab pos="815142" algn="l"/>
                <a:tab pos="1222713" algn="l"/>
                <a:tab pos="1630284" algn="l"/>
                <a:tab pos="2037855" algn="l"/>
                <a:tab pos="2445426" algn="l"/>
                <a:tab pos="2852997" algn="l"/>
              </a:tabLst>
              <a:defRPr sz="1270">
                <a:solidFill>
                  <a:srgbClr val="000000"/>
                </a:solidFill>
                <a:latin typeface="Times New Roman" panose="02020603050405020304" pitchFamily="18" charset="0"/>
                <a:cs typeface="DejaVu Sans" pitchFamily="32" charset="0"/>
              </a:defRPr>
            </a:lvl1pPr>
          </a:lstStyle>
          <a:p>
            <a:endParaRPr lang="es-ES" altLang="es-ES"/>
          </a:p>
        </p:txBody>
      </p:sp>
      <p:sp>
        <p:nvSpPr>
          <p:cNvPr id="3078" name="Rectangle 6">
            <a:extLst>
              <a:ext uri="{FF2B5EF4-FFF2-40B4-BE49-F238E27FC236}">
                <a16:creationId xmlns:a16="http://schemas.microsoft.com/office/drawing/2014/main" id="{86E681C4-342C-418D-979B-2F9C08D50704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 bwMode="auto">
          <a:xfrm>
            <a:off x="8739841" y="6247376"/>
            <a:ext cx="2837760" cy="4709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tabLst>
                <a:tab pos="407571" algn="l"/>
                <a:tab pos="815142" algn="l"/>
                <a:tab pos="1222713" algn="l"/>
                <a:tab pos="1630284" algn="l"/>
                <a:tab pos="2037855" algn="l"/>
              </a:tabLst>
              <a:defRPr sz="1270">
                <a:solidFill>
                  <a:srgbClr val="000000"/>
                </a:solidFill>
                <a:latin typeface="Times New Roman" panose="02020603050405020304" pitchFamily="18" charset="0"/>
                <a:cs typeface="DejaVu Sans" pitchFamily="32" charset="0"/>
              </a:defRPr>
            </a:lvl1pPr>
          </a:lstStyle>
          <a:p>
            <a:fld id="{44859BE6-EC55-4BF2-B8B3-64D2607AD748}" type="slidenum">
              <a:rPr lang="es-ES" altLang="es-ES"/>
              <a:pPr/>
              <a:t>‹Nº›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32824078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407571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355" kern="1200">
          <a:solidFill>
            <a:srgbClr val="FFFFFF"/>
          </a:solidFill>
          <a:latin typeface="+mj-lt"/>
          <a:ea typeface="+mj-ea"/>
          <a:cs typeface="+mj-cs"/>
        </a:defRPr>
      </a:lvl1pPr>
      <a:lvl2pPr marL="674004" indent="-259232" algn="ctr" defTabSz="407571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355">
          <a:solidFill>
            <a:srgbClr val="FFFFFF"/>
          </a:solidFill>
          <a:latin typeface="Arial" panose="020B0604020202020204" pitchFamily="34" charset="0"/>
          <a:cs typeface="Droid Sans Fallback" charset="0"/>
        </a:defRPr>
      </a:lvl2pPr>
      <a:lvl3pPr marL="1036930" indent="-207386" algn="ctr" defTabSz="407571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355">
          <a:solidFill>
            <a:srgbClr val="FFFFFF"/>
          </a:solidFill>
          <a:latin typeface="Arial" panose="020B0604020202020204" pitchFamily="34" charset="0"/>
          <a:cs typeface="Droid Sans Fallback" charset="0"/>
        </a:defRPr>
      </a:lvl3pPr>
      <a:lvl4pPr marL="1451701" indent="-207386" algn="ctr" defTabSz="407571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355">
          <a:solidFill>
            <a:srgbClr val="FFFFFF"/>
          </a:solidFill>
          <a:latin typeface="Arial" panose="020B0604020202020204" pitchFamily="34" charset="0"/>
          <a:cs typeface="Droid Sans Fallback" charset="0"/>
        </a:defRPr>
      </a:lvl4pPr>
      <a:lvl5pPr marL="1866473" indent="-207386" algn="ctr" defTabSz="407571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355">
          <a:solidFill>
            <a:srgbClr val="FFFFFF"/>
          </a:solidFill>
          <a:latin typeface="Arial" panose="020B0604020202020204" pitchFamily="34" charset="0"/>
          <a:cs typeface="Droid Sans Fallback" charset="0"/>
        </a:defRPr>
      </a:lvl5pPr>
      <a:lvl6pPr marL="2281245" indent="-207386" algn="ctr" defTabSz="407571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355">
          <a:solidFill>
            <a:srgbClr val="FFFFFF"/>
          </a:solidFill>
          <a:latin typeface="Arial" panose="020B0604020202020204" pitchFamily="34" charset="0"/>
          <a:cs typeface="Droid Sans Fallback" charset="0"/>
        </a:defRPr>
      </a:lvl6pPr>
      <a:lvl7pPr marL="2696017" indent="-207386" algn="ctr" defTabSz="407571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355">
          <a:solidFill>
            <a:srgbClr val="FFFFFF"/>
          </a:solidFill>
          <a:latin typeface="Arial" panose="020B0604020202020204" pitchFamily="34" charset="0"/>
          <a:cs typeface="Droid Sans Fallback" charset="0"/>
        </a:defRPr>
      </a:lvl7pPr>
      <a:lvl8pPr marL="3110789" indent="-207386" algn="ctr" defTabSz="407571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355">
          <a:solidFill>
            <a:srgbClr val="FFFFFF"/>
          </a:solidFill>
          <a:latin typeface="Arial" panose="020B0604020202020204" pitchFamily="34" charset="0"/>
          <a:cs typeface="Droid Sans Fallback" charset="0"/>
        </a:defRPr>
      </a:lvl8pPr>
      <a:lvl9pPr marL="3525561" indent="-207386" algn="ctr" defTabSz="407571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355">
          <a:solidFill>
            <a:srgbClr val="FFFFFF"/>
          </a:solidFill>
          <a:latin typeface="Arial" panose="020B0604020202020204" pitchFamily="34" charset="0"/>
          <a:cs typeface="Droid Sans Fallback" charset="0"/>
        </a:defRPr>
      </a:lvl9pPr>
    </p:titleStyle>
    <p:bodyStyle>
      <a:lvl1pPr marL="311079" indent="-311079" algn="l" defTabSz="407571" rtl="0" fontAlgn="base" hangingPunct="0">
        <a:lnSpc>
          <a:spcPct val="93000"/>
        </a:lnSpc>
        <a:spcBef>
          <a:spcPct val="0"/>
        </a:spcBef>
        <a:spcAft>
          <a:spcPts val="1395"/>
        </a:spcAft>
        <a:buClr>
          <a:srgbClr val="000000"/>
        </a:buClr>
        <a:buSzPct val="100000"/>
        <a:buFont typeface="Times New Roman" panose="02020603050405020304" pitchFamily="18" charset="0"/>
        <a:defRPr sz="3175" kern="1200">
          <a:solidFill>
            <a:srgbClr val="000000"/>
          </a:solidFill>
          <a:latin typeface="+mn-lt"/>
          <a:ea typeface="+mn-ea"/>
          <a:cs typeface="+mn-cs"/>
        </a:defRPr>
      </a:lvl1pPr>
      <a:lvl2pPr marL="674004" indent="-259232" algn="l" defTabSz="407571" rtl="0" fontAlgn="base" hangingPunct="0">
        <a:lnSpc>
          <a:spcPct val="93000"/>
        </a:lnSpc>
        <a:spcBef>
          <a:spcPct val="0"/>
        </a:spcBef>
        <a:spcAft>
          <a:spcPts val="1111"/>
        </a:spcAft>
        <a:buClr>
          <a:srgbClr val="000000"/>
        </a:buClr>
        <a:buSzPct val="100000"/>
        <a:buFont typeface="Times New Roman" panose="02020603050405020304" pitchFamily="18" charset="0"/>
        <a:defRPr sz="2722" kern="1200">
          <a:solidFill>
            <a:srgbClr val="000000"/>
          </a:solidFill>
          <a:latin typeface="+mn-lt"/>
          <a:ea typeface="+mn-ea"/>
          <a:cs typeface="+mn-cs"/>
        </a:defRPr>
      </a:lvl2pPr>
      <a:lvl3pPr marL="1036930" indent="-207386" algn="l" defTabSz="407571" rtl="0" fontAlgn="base" hangingPunct="0">
        <a:lnSpc>
          <a:spcPct val="93000"/>
        </a:lnSpc>
        <a:spcBef>
          <a:spcPct val="0"/>
        </a:spcBef>
        <a:spcAft>
          <a:spcPts val="839"/>
        </a:spcAft>
        <a:buClr>
          <a:srgbClr val="000000"/>
        </a:buClr>
        <a:buSzPct val="100000"/>
        <a:buFont typeface="Times New Roman" panose="02020603050405020304" pitchFamily="18" charset="0"/>
        <a:defRPr sz="2359" kern="1200">
          <a:solidFill>
            <a:srgbClr val="000000"/>
          </a:solidFill>
          <a:latin typeface="+mn-lt"/>
          <a:ea typeface="+mn-ea"/>
          <a:cs typeface="+mn-cs"/>
        </a:defRPr>
      </a:lvl3pPr>
      <a:lvl4pPr marL="1451701" indent="-207386" algn="l" defTabSz="407571" rtl="0" fontAlgn="base" hangingPunct="0">
        <a:lnSpc>
          <a:spcPct val="93000"/>
        </a:lnSpc>
        <a:spcBef>
          <a:spcPct val="0"/>
        </a:spcBef>
        <a:spcAft>
          <a:spcPts val="556"/>
        </a:spcAft>
        <a:buClr>
          <a:srgbClr val="000000"/>
        </a:buClr>
        <a:buSzPct val="100000"/>
        <a:buFont typeface="Times New Roman" panose="02020603050405020304" pitchFamily="18" charset="0"/>
        <a:defRPr sz="1996" kern="1200">
          <a:solidFill>
            <a:srgbClr val="000000"/>
          </a:solidFill>
          <a:latin typeface="+mn-lt"/>
          <a:ea typeface="+mn-ea"/>
          <a:cs typeface="+mn-cs"/>
        </a:defRPr>
      </a:lvl4pPr>
      <a:lvl5pPr marL="1866473" indent="-207386" algn="l" defTabSz="407571" rtl="0" fontAlgn="base" hangingPunct="0">
        <a:lnSpc>
          <a:spcPct val="93000"/>
        </a:lnSpc>
        <a:spcBef>
          <a:spcPct val="0"/>
        </a:spcBef>
        <a:spcAft>
          <a:spcPts val="284"/>
        </a:spcAft>
        <a:buClr>
          <a:srgbClr val="000000"/>
        </a:buClr>
        <a:buSzPct val="100000"/>
        <a:buFont typeface="Times New Roman" panose="02020603050405020304" pitchFamily="18" charset="0"/>
        <a:defRPr sz="1996" kern="1200">
          <a:solidFill>
            <a:srgbClr val="000000"/>
          </a:solidFill>
          <a:latin typeface="+mn-lt"/>
          <a:ea typeface="+mn-ea"/>
          <a:cs typeface="+mn-cs"/>
        </a:defRPr>
      </a:lvl5pPr>
      <a:lvl6pPr marL="2281245" indent="-207386" algn="l" defTabSz="829544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3" kern="1200">
          <a:solidFill>
            <a:schemeClr val="tx1"/>
          </a:solidFill>
          <a:latin typeface="+mn-lt"/>
          <a:ea typeface="+mn-ea"/>
          <a:cs typeface="+mn-cs"/>
        </a:defRPr>
      </a:lvl6pPr>
      <a:lvl7pPr marL="2696017" indent="-207386" algn="l" defTabSz="829544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3" kern="1200">
          <a:solidFill>
            <a:schemeClr val="tx1"/>
          </a:solidFill>
          <a:latin typeface="+mn-lt"/>
          <a:ea typeface="+mn-ea"/>
          <a:cs typeface="+mn-cs"/>
        </a:defRPr>
      </a:lvl7pPr>
      <a:lvl8pPr marL="3110789" indent="-207386" algn="l" defTabSz="829544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3" kern="1200">
          <a:solidFill>
            <a:schemeClr val="tx1"/>
          </a:solidFill>
          <a:latin typeface="+mn-lt"/>
          <a:ea typeface="+mn-ea"/>
          <a:cs typeface="+mn-cs"/>
        </a:defRPr>
      </a:lvl8pPr>
      <a:lvl9pPr marL="3525561" indent="-207386" algn="l" defTabSz="829544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1pPr>
      <a:lvl2pPr marL="414772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2pPr>
      <a:lvl3pPr marL="829544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3pPr>
      <a:lvl4pPr marL="1244316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4pPr>
      <a:lvl5pPr marL="1659087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5pPr>
      <a:lvl6pPr marL="2073859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6pPr>
      <a:lvl7pPr marL="2488631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7pPr>
      <a:lvl8pPr marL="2903403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8pPr>
      <a:lvl9pPr marL="3318175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jpg"/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microsoft.com/office/2007/relationships/hdphoto" Target="../media/hdphoto1.wdp"/><Relationship Id="rId11" Type="http://schemas.openxmlformats.org/officeDocument/2006/relationships/image" Target="../media/image13.svg"/><Relationship Id="rId5" Type="http://schemas.openxmlformats.org/officeDocument/2006/relationships/image" Target="../media/image8.png"/><Relationship Id="rId10" Type="http://schemas.openxmlformats.org/officeDocument/2006/relationships/image" Target="../media/image12.png"/><Relationship Id="rId4" Type="http://schemas.openxmlformats.org/officeDocument/2006/relationships/image" Target="../media/image7.png"/><Relationship Id="rId9" Type="http://schemas.openxmlformats.org/officeDocument/2006/relationships/image" Target="../media/image11.svg"/><Relationship Id="rId14" Type="http://schemas.openxmlformats.org/officeDocument/2006/relationships/image" Target="../media/image16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>
            <a:extLst>
              <a:ext uri="{FF2B5EF4-FFF2-40B4-BE49-F238E27FC236}">
                <a16:creationId xmlns:a16="http://schemas.microsoft.com/office/drawing/2014/main" id="{8044BDE1-2168-4ABF-8445-148AE701DF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4647" y="1772530"/>
            <a:ext cx="3859823" cy="3087858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6425AFAD-C1C8-4FE2-B528-B9D69527985C}"/>
              </a:ext>
            </a:extLst>
          </p:cNvPr>
          <p:cNvSpPr txBox="1"/>
          <p:nvPr/>
        </p:nvSpPr>
        <p:spPr>
          <a:xfrm>
            <a:off x="0" y="3927768"/>
            <a:ext cx="4371627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5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CENTAURY</a:t>
            </a:r>
            <a:r>
              <a:rPr lang="es-ES" sz="45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ES" sz="45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APP</a:t>
            </a:r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229A7E36-1155-45D7-AF15-9577C2E0C54E}"/>
              </a:ext>
            </a:extLst>
          </p:cNvPr>
          <p:cNvSpPr/>
          <p:nvPr/>
        </p:nvSpPr>
        <p:spPr>
          <a:xfrm>
            <a:off x="6911092" y="415684"/>
            <a:ext cx="1205779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s-ES" dirty="0">
                <a:latin typeface="Bahnschrift" panose="020B0502040204020203" pitchFamily="34" charset="0"/>
              </a:rPr>
              <a:t>DOCKERS</a:t>
            </a:r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8001B1CB-76AF-4436-9D38-86FB0C8B4D3A}"/>
              </a:ext>
            </a:extLst>
          </p:cNvPr>
          <p:cNvSpPr/>
          <p:nvPr/>
        </p:nvSpPr>
        <p:spPr>
          <a:xfrm>
            <a:off x="9453389" y="2472720"/>
            <a:ext cx="1872629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s-ES" dirty="0">
                <a:latin typeface="Bahnschrift" panose="020B0502040204020203" pitchFamily="34" charset="0"/>
              </a:rPr>
              <a:t>TRENSOR FLOW </a:t>
            </a:r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506A8551-4500-4BD6-9C6A-939189F56774}"/>
              </a:ext>
            </a:extLst>
          </p:cNvPr>
          <p:cNvSpPr/>
          <p:nvPr/>
        </p:nvSpPr>
        <p:spPr>
          <a:xfrm>
            <a:off x="7644463" y="5709403"/>
            <a:ext cx="1673856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s-ES" dirty="0">
                <a:latin typeface="Bahnschrift" panose="020B0502040204020203" pitchFamily="34" charset="0"/>
              </a:rPr>
              <a:t>REACT NATIVE</a:t>
            </a:r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id="{0E77D33B-63E7-4147-BE55-3D04CBD3E907}"/>
              </a:ext>
            </a:extLst>
          </p:cNvPr>
          <p:cNvSpPr/>
          <p:nvPr/>
        </p:nvSpPr>
        <p:spPr>
          <a:xfrm>
            <a:off x="2610761" y="941634"/>
            <a:ext cx="2226892" cy="4515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s-ES" dirty="0">
                <a:latin typeface="Bahnschrift" panose="020B0502040204020203" pitchFamily="34" charset="0"/>
              </a:rPr>
              <a:t>MACHINE TRAINING</a:t>
            </a:r>
          </a:p>
        </p:txBody>
      </p:sp>
      <p:sp>
        <p:nvSpPr>
          <p:cNvPr id="24" name="Rectángulo 23">
            <a:extLst>
              <a:ext uri="{FF2B5EF4-FFF2-40B4-BE49-F238E27FC236}">
                <a16:creationId xmlns:a16="http://schemas.microsoft.com/office/drawing/2014/main" id="{44AF2850-484E-4063-81C5-B8D26D5B6E0F}"/>
              </a:ext>
            </a:extLst>
          </p:cNvPr>
          <p:cNvSpPr/>
          <p:nvPr/>
        </p:nvSpPr>
        <p:spPr>
          <a:xfrm>
            <a:off x="3724207" y="5963318"/>
            <a:ext cx="1399742" cy="4515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s-ES" dirty="0">
                <a:latin typeface="Bahnschrift" panose="020B0502040204020203" pitchFamily="34" charset="0"/>
              </a:rPr>
              <a:t>ANACONDA</a:t>
            </a:r>
          </a:p>
        </p:txBody>
      </p:sp>
    </p:spTree>
    <p:extLst>
      <p:ext uri="{BB962C8B-B14F-4D97-AF65-F5344CB8AC3E}">
        <p14:creationId xmlns:p14="http://schemas.microsoft.com/office/powerpoint/2010/main" val="42517561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Rectangle 1">
            <a:extLst>
              <a:ext uri="{FF2B5EF4-FFF2-40B4-BE49-F238E27FC236}">
                <a16:creationId xmlns:a16="http://schemas.microsoft.com/office/drawing/2014/main" id="{7B009702-ABC9-45FE-988A-DFCB26574A8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29475" y="194408"/>
            <a:ext cx="8780716" cy="1131959"/>
          </a:xfrm>
          <a:ln/>
        </p:spPr>
        <p:txBody>
          <a:bodyPr vert="horz" wrap="square" lIns="0" tIns="38711" rIns="0" bIns="0" numCol="1" anchor="ctr" anchorCtr="0" compatLnSpc="1">
            <a:prstTxWarp prst="textNoShape">
              <a:avLst/>
            </a:prstTxWarp>
          </a:bodyPr>
          <a:lstStyle/>
          <a:p>
            <a:r>
              <a:rPr lang="es-ES" sz="4000" dirty="0" err="1">
                <a:solidFill>
                  <a:schemeClr val="bg1"/>
                </a:solidFill>
                <a:latin typeface="Bahnschrift" panose="020B0502040204020203" pitchFamily="34" charset="0"/>
                <a:ea typeface="+mn-ea"/>
                <a:cs typeface="+mn-cs"/>
              </a:rPr>
              <a:t>Is</a:t>
            </a:r>
            <a:r>
              <a:rPr lang="es-ES" sz="4000" dirty="0">
                <a:solidFill>
                  <a:schemeClr val="bg1"/>
                </a:solidFill>
                <a:latin typeface="Bahnschrift" panose="020B0502040204020203" pitchFamily="34" charset="0"/>
                <a:ea typeface="+mn-ea"/>
                <a:cs typeface="+mn-cs"/>
              </a:rPr>
              <a:t> </a:t>
            </a:r>
            <a:r>
              <a:rPr lang="es-ES" sz="4000" dirty="0" err="1">
                <a:solidFill>
                  <a:schemeClr val="bg1"/>
                </a:solidFill>
                <a:latin typeface="Bahnschrift" panose="020B0502040204020203" pitchFamily="34" charset="0"/>
                <a:ea typeface="+mn-ea"/>
                <a:cs typeface="+mn-cs"/>
              </a:rPr>
              <a:t>the</a:t>
            </a:r>
            <a:r>
              <a:rPr lang="es-ES" sz="4000" dirty="0">
                <a:solidFill>
                  <a:schemeClr val="bg1"/>
                </a:solidFill>
                <a:latin typeface="Bahnschrift" panose="020B0502040204020203" pitchFamily="34" charset="0"/>
                <a:ea typeface="+mn-ea"/>
                <a:cs typeface="+mn-cs"/>
              </a:rPr>
              <a:t> </a:t>
            </a:r>
            <a:r>
              <a:rPr lang="es-ES" sz="4000" dirty="0" err="1">
                <a:solidFill>
                  <a:schemeClr val="bg1"/>
                </a:solidFill>
                <a:latin typeface="Bahnschrift" panose="020B0502040204020203" pitchFamily="34" charset="0"/>
                <a:ea typeface="+mn-ea"/>
                <a:cs typeface="+mn-cs"/>
              </a:rPr>
              <a:t>player</a:t>
            </a:r>
            <a:r>
              <a:rPr lang="es-ES" sz="4000" dirty="0">
                <a:solidFill>
                  <a:schemeClr val="bg1"/>
                </a:solidFill>
                <a:latin typeface="Bahnschrift" panose="020B0502040204020203" pitchFamily="34" charset="0"/>
                <a:ea typeface="+mn-ea"/>
                <a:cs typeface="+mn-cs"/>
              </a:rPr>
              <a:t> </a:t>
            </a:r>
            <a:r>
              <a:rPr lang="es-ES" sz="4000" dirty="0" err="1">
                <a:solidFill>
                  <a:schemeClr val="bg1"/>
                </a:solidFill>
                <a:latin typeface="Bahnschrift" panose="020B0502040204020203" pitchFamily="34" charset="0"/>
                <a:ea typeface="+mn-ea"/>
                <a:cs typeface="+mn-cs"/>
              </a:rPr>
              <a:t>ready</a:t>
            </a:r>
            <a:r>
              <a:rPr lang="es-ES" sz="4000" dirty="0">
                <a:solidFill>
                  <a:schemeClr val="bg1"/>
                </a:solidFill>
                <a:latin typeface="Bahnschrift" panose="020B0502040204020203" pitchFamily="34" charset="0"/>
                <a:ea typeface="+mn-ea"/>
                <a:cs typeface="+mn-cs"/>
              </a:rPr>
              <a:t> </a:t>
            </a:r>
            <a:r>
              <a:rPr lang="es-ES" sz="4000" dirty="0" err="1">
                <a:solidFill>
                  <a:schemeClr val="bg1"/>
                </a:solidFill>
                <a:latin typeface="Bahnschrift" panose="020B0502040204020203" pitchFamily="34" charset="0"/>
                <a:ea typeface="+mn-ea"/>
                <a:cs typeface="+mn-cs"/>
              </a:rPr>
              <a:t>to</a:t>
            </a:r>
            <a:r>
              <a:rPr lang="es-ES" sz="4000" dirty="0">
                <a:solidFill>
                  <a:schemeClr val="bg1"/>
                </a:solidFill>
                <a:latin typeface="Bahnschrift" panose="020B0502040204020203" pitchFamily="34" charset="0"/>
                <a:ea typeface="+mn-ea"/>
                <a:cs typeface="+mn-cs"/>
              </a:rPr>
              <a:t> score a penalti?</a:t>
            </a:r>
          </a:p>
        </p:txBody>
      </p:sp>
      <p:sp>
        <p:nvSpPr>
          <p:cNvPr id="9218" name="Rectangle 2">
            <a:extLst>
              <a:ext uri="{FF2B5EF4-FFF2-40B4-BE49-F238E27FC236}">
                <a16:creationId xmlns:a16="http://schemas.microsoft.com/office/drawing/2014/main" id="{BFD56F1F-A9BE-4E93-B2D9-7AB7F57BB75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783421" y="2610677"/>
            <a:ext cx="6024265" cy="2980400"/>
          </a:xfrm>
          <a:ln/>
        </p:spPr>
        <p:txBody>
          <a:bodyPr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Bahnschrift" panose="020B0502040204020203" pitchFamily="34" charset="0"/>
              </a:rPr>
              <a:t>The emotions of the player are very important because it, comparing with other penalties, could reveal if the player is like on other occasions in which he has scored a penalty</a:t>
            </a:r>
            <a:r>
              <a:rPr lang="en-US" sz="2800" dirty="0"/>
              <a:t>.</a:t>
            </a:r>
            <a:endParaRPr lang="es-ES" sz="2800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73645C11-2036-42BE-957B-E118D5E15B0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87" r="14499" b="605"/>
          <a:stretch/>
        </p:blipFill>
        <p:spPr>
          <a:xfrm>
            <a:off x="654405" y="1654735"/>
            <a:ext cx="4748160" cy="4147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803056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1">
            <a:extLst>
              <a:ext uri="{FF2B5EF4-FFF2-40B4-BE49-F238E27FC236}">
                <a16:creationId xmlns:a16="http://schemas.microsoft.com/office/drawing/2014/main" id="{41D62A19-D0C7-48F9-AE58-9975C4BFC96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396954" y="167904"/>
            <a:ext cx="8230464" cy="1131959"/>
          </a:xfrm>
          <a:ln/>
        </p:spPr>
        <p:txBody>
          <a:bodyPr vert="horz" wrap="square" lIns="0" tIns="38711" rIns="0" bIns="0" numCol="1" anchor="ctr" anchorCtr="0" compatLnSpc="1">
            <a:prstTxWarp prst="textNoShape">
              <a:avLst/>
            </a:prstTxWarp>
          </a:bodyPr>
          <a:lstStyle/>
          <a:p>
            <a:pPr>
              <a:tabLst>
                <a:tab pos="407571" algn="l"/>
                <a:tab pos="815142" algn="l"/>
                <a:tab pos="1222713" algn="l"/>
                <a:tab pos="1630284" algn="l"/>
                <a:tab pos="2037855" algn="l"/>
                <a:tab pos="2445426" algn="l"/>
                <a:tab pos="2852997" algn="l"/>
                <a:tab pos="3260568" algn="l"/>
                <a:tab pos="3668139" algn="l"/>
                <a:tab pos="4075709" algn="l"/>
                <a:tab pos="4483281" algn="l"/>
                <a:tab pos="4890851" algn="l"/>
                <a:tab pos="5298423" algn="l"/>
                <a:tab pos="5705993" algn="l"/>
                <a:tab pos="6113565" algn="l"/>
                <a:tab pos="6521135" algn="l"/>
                <a:tab pos="6928706" algn="l"/>
                <a:tab pos="7336277" algn="l"/>
                <a:tab pos="7743848" algn="l"/>
                <a:tab pos="8151419" algn="l"/>
              </a:tabLst>
            </a:pPr>
            <a:r>
              <a:rPr lang="es-ES" altLang="es-ES" sz="4400" dirty="0" err="1">
                <a:solidFill>
                  <a:schemeClr val="bg1"/>
                </a:solidFill>
                <a:latin typeface="Bahnschrift" panose="020B0502040204020203" pitchFamily="34" charset="0"/>
                <a:ea typeface="+mn-ea"/>
                <a:cs typeface="+mn-cs"/>
              </a:rPr>
              <a:t>The</a:t>
            </a:r>
            <a:r>
              <a:rPr lang="es-ES" altLang="es-ES" sz="4400" dirty="0">
                <a:solidFill>
                  <a:schemeClr val="bg1"/>
                </a:solidFill>
                <a:latin typeface="Bahnschrift" panose="020B0502040204020203" pitchFamily="34" charset="0"/>
                <a:ea typeface="+mn-ea"/>
                <a:cs typeface="+mn-cs"/>
              </a:rPr>
              <a:t> </a:t>
            </a:r>
            <a:r>
              <a:rPr lang="es-ES" altLang="es-ES" sz="4400" dirty="0" err="1">
                <a:solidFill>
                  <a:schemeClr val="bg1"/>
                </a:solidFill>
                <a:latin typeface="Bahnschrift" panose="020B0502040204020203" pitchFamily="34" charset="0"/>
                <a:ea typeface="+mn-ea"/>
                <a:cs typeface="+mn-cs"/>
              </a:rPr>
              <a:t>solution</a:t>
            </a:r>
            <a:r>
              <a:rPr lang="es-ES" altLang="es-ES" sz="4400" dirty="0">
                <a:solidFill>
                  <a:schemeClr val="bg1"/>
                </a:solidFill>
                <a:latin typeface="Bahnschrift" panose="020B0502040204020203" pitchFamily="34" charset="0"/>
                <a:ea typeface="+mn-ea"/>
                <a:cs typeface="+mn-cs"/>
              </a:rPr>
              <a:t>: </a:t>
            </a:r>
            <a:r>
              <a:rPr lang="es-ES" altLang="es-ES" sz="4400" dirty="0" err="1">
                <a:solidFill>
                  <a:schemeClr val="bg1"/>
                </a:solidFill>
                <a:latin typeface="Bahnschrift" panose="020B0502040204020203" pitchFamily="34" charset="0"/>
                <a:ea typeface="+mn-ea"/>
                <a:cs typeface="+mn-cs"/>
              </a:rPr>
              <a:t>Centaury</a:t>
            </a:r>
            <a:endParaRPr lang="es-ES" altLang="es-ES" sz="4400" dirty="0">
              <a:solidFill>
                <a:schemeClr val="bg1"/>
              </a:solidFill>
              <a:latin typeface="Bahnschrift" panose="020B0502040204020203" pitchFamily="34" charset="0"/>
              <a:ea typeface="+mn-ea"/>
              <a:cs typeface="+mn-cs"/>
            </a:endParaRPr>
          </a:p>
        </p:txBody>
      </p:sp>
      <p:sp>
        <p:nvSpPr>
          <p:cNvPr id="7170" name="Rectangle 2">
            <a:extLst>
              <a:ext uri="{FF2B5EF4-FFF2-40B4-BE49-F238E27FC236}">
                <a16:creationId xmlns:a16="http://schemas.microsoft.com/office/drawing/2014/main" id="{457FB7D0-FAAC-4A4D-81E0-428E6C0E794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638033" y="1604329"/>
            <a:ext cx="4572480" cy="4666090"/>
          </a:xfrm>
          <a:ln/>
        </p:spPr>
        <p:txBody>
          <a:bodyPr/>
          <a:lstStyle/>
          <a:p>
            <a:pPr marL="391729" indent="-293797">
              <a:buSzPct val="45000"/>
              <a:buFont typeface="Wingdings" panose="05000000000000000000" pitchFamily="2" charset="2"/>
              <a:buChar char=""/>
              <a:tabLst>
                <a:tab pos="407571" algn="l"/>
                <a:tab pos="815142" algn="l"/>
                <a:tab pos="1222713" algn="l"/>
                <a:tab pos="1630284" algn="l"/>
                <a:tab pos="2037855" algn="l"/>
                <a:tab pos="2445426" algn="l"/>
                <a:tab pos="2852997" algn="l"/>
                <a:tab pos="3260568" algn="l"/>
                <a:tab pos="3668139" algn="l"/>
                <a:tab pos="4075709" algn="l"/>
                <a:tab pos="4483281" algn="l"/>
              </a:tabLst>
            </a:pPr>
            <a:r>
              <a:rPr lang="es-ES" altLang="es-ES" sz="2300" dirty="0" err="1">
                <a:solidFill>
                  <a:schemeClr val="tx1"/>
                </a:solidFill>
                <a:latin typeface="Bahnschrift" panose="020B0502040204020203" pitchFamily="34" charset="0"/>
              </a:rPr>
              <a:t>Our</a:t>
            </a:r>
            <a:r>
              <a:rPr lang="es-ES" altLang="es-ES" sz="2300" dirty="0">
                <a:solidFill>
                  <a:schemeClr val="tx1"/>
                </a:solidFill>
                <a:latin typeface="Bahnschrift" panose="020B0502040204020203" pitchFamily="34" charset="0"/>
              </a:rPr>
              <a:t> </a:t>
            </a:r>
            <a:r>
              <a:rPr lang="es-ES" altLang="es-ES" sz="2300" dirty="0" err="1">
                <a:solidFill>
                  <a:schemeClr val="tx1"/>
                </a:solidFill>
                <a:latin typeface="Bahnschrift" panose="020B0502040204020203" pitchFamily="34" charset="0"/>
              </a:rPr>
              <a:t>solution</a:t>
            </a:r>
            <a:r>
              <a:rPr lang="es-ES" altLang="es-ES" sz="2300" dirty="0">
                <a:solidFill>
                  <a:schemeClr val="tx1"/>
                </a:solidFill>
                <a:latin typeface="Bahnschrift" panose="020B0502040204020203" pitchFamily="34" charset="0"/>
              </a:rPr>
              <a:t> </a:t>
            </a:r>
            <a:r>
              <a:rPr lang="es-ES" altLang="es-ES" sz="2300" dirty="0" err="1">
                <a:solidFill>
                  <a:schemeClr val="tx1"/>
                </a:solidFill>
                <a:latin typeface="Bahnschrift" panose="020B0502040204020203" pitchFamily="34" charset="0"/>
              </a:rPr>
              <a:t>is</a:t>
            </a:r>
            <a:r>
              <a:rPr lang="es-ES" altLang="es-ES" sz="2300" dirty="0">
                <a:solidFill>
                  <a:schemeClr val="tx1"/>
                </a:solidFill>
                <a:latin typeface="Bahnschrift" panose="020B0502040204020203" pitchFamily="34" charset="0"/>
              </a:rPr>
              <a:t> </a:t>
            </a:r>
            <a:r>
              <a:rPr lang="es-ES" altLang="es-ES" sz="2300" dirty="0" err="1">
                <a:solidFill>
                  <a:schemeClr val="tx1"/>
                </a:solidFill>
                <a:latin typeface="Bahnschrift" panose="020B0502040204020203" pitchFamily="34" charset="0"/>
              </a:rPr>
              <a:t>based</a:t>
            </a:r>
            <a:r>
              <a:rPr lang="es-ES" altLang="es-ES" sz="2300" dirty="0">
                <a:solidFill>
                  <a:schemeClr val="tx1"/>
                </a:solidFill>
                <a:latin typeface="Bahnschrift" panose="020B0502040204020203" pitchFamily="34" charset="0"/>
              </a:rPr>
              <a:t> </a:t>
            </a:r>
            <a:r>
              <a:rPr lang="es-ES" altLang="es-ES" sz="2300" dirty="0" err="1">
                <a:solidFill>
                  <a:schemeClr val="tx1"/>
                </a:solidFill>
                <a:latin typeface="Bahnschrift" panose="020B0502040204020203" pitchFamily="34" charset="0"/>
              </a:rPr>
              <a:t>on</a:t>
            </a:r>
            <a:r>
              <a:rPr lang="es-ES" altLang="es-ES" sz="2300" dirty="0">
                <a:solidFill>
                  <a:schemeClr val="tx1"/>
                </a:solidFill>
                <a:latin typeface="Bahnschrift" panose="020B0502040204020203" pitchFamily="34" charset="0"/>
              </a:rPr>
              <a:t> </a:t>
            </a:r>
          </a:p>
          <a:p>
            <a:pPr marL="783458" lvl="1" indent="-293797">
              <a:buSzPct val="45000"/>
              <a:buFont typeface="Wingdings" panose="05000000000000000000" pitchFamily="2" charset="2"/>
              <a:buChar char=""/>
              <a:tabLst>
                <a:tab pos="407571" algn="l"/>
                <a:tab pos="815142" algn="l"/>
                <a:tab pos="1222713" algn="l"/>
                <a:tab pos="1630284" algn="l"/>
                <a:tab pos="2037855" algn="l"/>
                <a:tab pos="2445426" algn="l"/>
                <a:tab pos="2852997" algn="l"/>
                <a:tab pos="3260568" algn="l"/>
                <a:tab pos="3668139" algn="l"/>
                <a:tab pos="4075709" algn="l"/>
                <a:tab pos="4483281" algn="l"/>
              </a:tabLst>
            </a:pPr>
            <a:r>
              <a:rPr lang="es-ES" altLang="es-ES" sz="2300" dirty="0">
                <a:solidFill>
                  <a:schemeClr val="tx1"/>
                </a:solidFill>
                <a:latin typeface="Bahnschrift" panose="020B0502040204020203" pitchFamily="34" charset="0"/>
              </a:rPr>
              <a:t>Machine training </a:t>
            </a:r>
          </a:p>
          <a:p>
            <a:pPr marL="783458" lvl="1" indent="-293797">
              <a:buSzPct val="45000"/>
              <a:buFont typeface="Wingdings" panose="05000000000000000000" pitchFamily="2" charset="2"/>
              <a:buChar char=""/>
              <a:tabLst>
                <a:tab pos="407571" algn="l"/>
                <a:tab pos="815142" algn="l"/>
                <a:tab pos="1222713" algn="l"/>
                <a:tab pos="1630284" algn="l"/>
                <a:tab pos="2037855" algn="l"/>
                <a:tab pos="2445426" algn="l"/>
                <a:tab pos="2852997" algn="l"/>
                <a:tab pos="3260568" algn="l"/>
                <a:tab pos="3668139" algn="l"/>
                <a:tab pos="4075709" algn="l"/>
                <a:tab pos="4483281" algn="l"/>
              </a:tabLst>
            </a:pPr>
            <a:r>
              <a:rPr lang="es-ES" altLang="es-ES" sz="2300" dirty="0" err="1">
                <a:solidFill>
                  <a:schemeClr val="tx1"/>
                </a:solidFill>
                <a:latin typeface="Bahnschrift" panose="020B0502040204020203" pitchFamily="34" charset="0"/>
              </a:rPr>
              <a:t>Analysis</a:t>
            </a:r>
            <a:r>
              <a:rPr lang="es-ES" altLang="es-ES" sz="2300" dirty="0">
                <a:solidFill>
                  <a:schemeClr val="tx1"/>
                </a:solidFill>
                <a:latin typeface="Bahnschrift" panose="020B0502040204020203" pitchFamily="34" charset="0"/>
              </a:rPr>
              <a:t> </a:t>
            </a:r>
            <a:r>
              <a:rPr lang="es-ES" altLang="es-ES" sz="2300" dirty="0" err="1">
                <a:solidFill>
                  <a:schemeClr val="tx1"/>
                </a:solidFill>
                <a:latin typeface="Bahnschrift" panose="020B0502040204020203" pitchFamily="34" charset="0"/>
              </a:rPr>
              <a:t>of</a:t>
            </a:r>
            <a:r>
              <a:rPr lang="es-ES" altLang="es-ES" sz="2300" dirty="0">
                <a:solidFill>
                  <a:schemeClr val="tx1"/>
                </a:solidFill>
                <a:latin typeface="Bahnschrift" panose="020B0502040204020203" pitchFamily="34" charset="0"/>
              </a:rPr>
              <a:t> data</a:t>
            </a:r>
          </a:p>
          <a:p>
            <a:pPr marL="783458" lvl="1" indent="-293797">
              <a:buSzPct val="45000"/>
              <a:buFont typeface="Wingdings" panose="05000000000000000000" pitchFamily="2" charset="2"/>
              <a:buChar char=""/>
              <a:tabLst>
                <a:tab pos="407571" algn="l"/>
                <a:tab pos="815142" algn="l"/>
                <a:tab pos="1222713" algn="l"/>
                <a:tab pos="1630284" algn="l"/>
                <a:tab pos="2037855" algn="l"/>
                <a:tab pos="2445426" algn="l"/>
                <a:tab pos="2852997" algn="l"/>
                <a:tab pos="3260568" algn="l"/>
                <a:tab pos="3668139" algn="l"/>
                <a:tab pos="4075709" algn="l"/>
                <a:tab pos="4483281" algn="l"/>
              </a:tabLst>
            </a:pPr>
            <a:r>
              <a:rPr lang="es-ES" altLang="es-ES" sz="2300" dirty="0" err="1">
                <a:solidFill>
                  <a:schemeClr val="tx1"/>
                </a:solidFill>
                <a:latin typeface="Bahnschrift" panose="020B0502040204020203" pitchFamily="34" charset="0"/>
              </a:rPr>
              <a:t>Graph</a:t>
            </a:r>
            <a:r>
              <a:rPr lang="es-ES" altLang="es-ES" sz="2300" dirty="0">
                <a:solidFill>
                  <a:schemeClr val="tx1"/>
                </a:solidFill>
                <a:latin typeface="Bahnschrift" panose="020B0502040204020203" pitchFamily="34" charset="0"/>
              </a:rPr>
              <a:t> </a:t>
            </a:r>
            <a:r>
              <a:rPr lang="es-ES" altLang="es-ES" sz="2300" dirty="0" err="1">
                <a:solidFill>
                  <a:schemeClr val="tx1"/>
                </a:solidFill>
                <a:latin typeface="Bahnschrift" panose="020B0502040204020203" pitchFamily="34" charset="0"/>
              </a:rPr>
              <a:t>of</a:t>
            </a:r>
            <a:r>
              <a:rPr lang="es-ES" altLang="es-ES" sz="2300" dirty="0">
                <a:solidFill>
                  <a:schemeClr val="tx1"/>
                </a:solidFill>
                <a:latin typeface="Bahnschrift" panose="020B0502040204020203" pitchFamily="34" charset="0"/>
              </a:rPr>
              <a:t> </a:t>
            </a:r>
            <a:r>
              <a:rPr lang="es-ES" altLang="es-ES" sz="2300" dirty="0" err="1">
                <a:solidFill>
                  <a:schemeClr val="tx1"/>
                </a:solidFill>
                <a:latin typeface="Bahnschrift" panose="020B0502040204020203" pitchFamily="34" charset="0"/>
              </a:rPr>
              <a:t>statistic</a:t>
            </a:r>
            <a:endParaRPr lang="es-ES" altLang="es-ES" sz="2300" dirty="0">
              <a:solidFill>
                <a:schemeClr val="tx1"/>
              </a:solidFill>
              <a:latin typeface="Bahnschrift" panose="020B0502040204020203" pitchFamily="34" charset="0"/>
            </a:endParaRPr>
          </a:p>
          <a:p>
            <a:pPr marL="1175187" lvl="2" indent="-260673">
              <a:buSzPct val="75000"/>
              <a:buFont typeface="Symbol" panose="05050102010706020507" pitchFamily="18" charset="2"/>
              <a:buChar char=""/>
              <a:tabLst>
                <a:tab pos="407571" algn="l"/>
                <a:tab pos="815142" algn="l"/>
                <a:tab pos="1222713" algn="l"/>
                <a:tab pos="1630284" algn="l"/>
                <a:tab pos="2037855" algn="l"/>
                <a:tab pos="2445426" algn="l"/>
                <a:tab pos="2852997" algn="l"/>
                <a:tab pos="3260568" algn="l"/>
                <a:tab pos="3668139" algn="l"/>
                <a:tab pos="4075709" algn="l"/>
                <a:tab pos="4483281" algn="l"/>
              </a:tabLst>
            </a:pPr>
            <a:r>
              <a:rPr lang="es-ES" altLang="es-ES" sz="2300" dirty="0" err="1">
                <a:solidFill>
                  <a:schemeClr val="tx1"/>
                </a:solidFill>
                <a:latin typeface="Bahnschrift" panose="020B0502040204020203" pitchFamily="34" charset="0"/>
              </a:rPr>
              <a:t>Statistical</a:t>
            </a:r>
            <a:r>
              <a:rPr lang="es-ES" altLang="es-ES" sz="2300" dirty="0">
                <a:solidFill>
                  <a:schemeClr val="tx1"/>
                </a:solidFill>
                <a:latin typeface="Bahnschrift" panose="020B0502040204020203" pitchFamily="34" charset="0"/>
              </a:rPr>
              <a:t> </a:t>
            </a:r>
            <a:r>
              <a:rPr lang="es-ES" altLang="es-ES" sz="2300" dirty="0" err="1">
                <a:solidFill>
                  <a:schemeClr val="tx1"/>
                </a:solidFill>
                <a:latin typeface="Bahnschrift" panose="020B0502040204020203" pitchFamily="34" charset="0"/>
              </a:rPr>
              <a:t>analysis</a:t>
            </a:r>
            <a:r>
              <a:rPr lang="es-ES" altLang="es-ES" sz="2300" dirty="0">
                <a:solidFill>
                  <a:schemeClr val="tx1"/>
                </a:solidFill>
                <a:latin typeface="Bahnschrift" panose="020B0502040204020203" pitchFamily="34" charset="0"/>
              </a:rPr>
              <a:t> </a:t>
            </a:r>
            <a:r>
              <a:rPr lang="es-ES" altLang="es-ES" sz="2300" dirty="0" err="1">
                <a:solidFill>
                  <a:schemeClr val="tx1"/>
                </a:solidFill>
                <a:latin typeface="Bahnschrift" panose="020B0502040204020203" pitchFamily="34" charset="0"/>
              </a:rPr>
              <a:t>not</a:t>
            </a:r>
            <a:r>
              <a:rPr lang="es-ES" altLang="es-ES" sz="2300" dirty="0">
                <a:solidFill>
                  <a:schemeClr val="tx1"/>
                </a:solidFill>
                <a:latin typeface="Bahnschrift" panose="020B0502040204020203" pitchFamily="34" charset="0"/>
              </a:rPr>
              <a:t> </a:t>
            </a:r>
            <a:r>
              <a:rPr lang="es-ES" altLang="es-ES" sz="2300" dirty="0" err="1">
                <a:solidFill>
                  <a:schemeClr val="tx1"/>
                </a:solidFill>
                <a:latin typeface="Bahnschrift" panose="020B0502040204020203" pitchFamily="34" charset="0"/>
              </a:rPr>
              <a:t>only</a:t>
            </a:r>
            <a:r>
              <a:rPr lang="es-ES" altLang="es-ES" sz="2300" dirty="0">
                <a:solidFill>
                  <a:schemeClr val="tx1"/>
                </a:solidFill>
                <a:latin typeface="Bahnschrift" panose="020B0502040204020203" pitchFamily="34" charset="0"/>
              </a:rPr>
              <a:t> </a:t>
            </a:r>
            <a:r>
              <a:rPr lang="es-ES" altLang="es-ES" sz="2300" dirty="0" err="1">
                <a:solidFill>
                  <a:schemeClr val="tx1"/>
                </a:solidFill>
                <a:latin typeface="Bahnschrift" panose="020B0502040204020203" pitchFamily="34" charset="0"/>
              </a:rPr>
              <a:t>predictive</a:t>
            </a:r>
            <a:r>
              <a:rPr lang="es-ES" altLang="es-ES" sz="2300" dirty="0">
                <a:solidFill>
                  <a:schemeClr val="tx1"/>
                </a:solidFill>
                <a:latin typeface="Bahnschrift" panose="020B0502040204020203" pitchFamily="34" charset="0"/>
              </a:rPr>
              <a:t> </a:t>
            </a:r>
            <a:r>
              <a:rPr lang="es-ES" altLang="es-ES" sz="2300" dirty="0" err="1">
                <a:solidFill>
                  <a:schemeClr val="tx1"/>
                </a:solidFill>
                <a:latin typeface="Bahnschrift" panose="020B0502040204020203" pitchFamily="34" charset="0"/>
              </a:rPr>
              <a:t>by</a:t>
            </a:r>
            <a:r>
              <a:rPr lang="es-ES" altLang="es-ES" sz="2300" dirty="0">
                <a:solidFill>
                  <a:schemeClr val="tx1"/>
                </a:solidFill>
                <a:latin typeface="Bahnschrift" panose="020B0502040204020203" pitchFamily="34" charset="0"/>
              </a:rPr>
              <a:t> </a:t>
            </a:r>
            <a:r>
              <a:rPr lang="es-ES" altLang="es-ES" sz="2300" dirty="0" err="1">
                <a:solidFill>
                  <a:schemeClr val="tx1"/>
                </a:solidFill>
                <a:latin typeface="Bahnschrift" panose="020B0502040204020203" pitchFamily="34" charset="0"/>
              </a:rPr>
              <a:t>statistics</a:t>
            </a:r>
            <a:r>
              <a:rPr lang="es-ES" altLang="es-ES" sz="2300" dirty="0">
                <a:solidFill>
                  <a:schemeClr val="tx1"/>
                </a:solidFill>
                <a:latin typeface="Bahnschrift" panose="020B0502040204020203" pitchFamily="34" charset="0"/>
              </a:rPr>
              <a:t>, </a:t>
            </a:r>
            <a:r>
              <a:rPr lang="es-ES" altLang="es-ES" sz="2300" dirty="0" err="1">
                <a:solidFill>
                  <a:schemeClr val="tx1"/>
                </a:solidFill>
                <a:latin typeface="Bahnschrift" panose="020B0502040204020203" pitchFamily="34" charset="0"/>
              </a:rPr>
              <a:t>we</a:t>
            </a:r>
            <a:r>
              <a:rPr lang="es-ES" altLang="es-ES" sz="2300" dirty="0">
                <a:solidFill>
                  <a:schemeClr val="tx1"/>
                </a:solidFill>
                <a:latin typeface="Bahnschrift" panose="020B0502040204020203" pitchFamily="34" charset="0"/>
              </a:rPr>
              <a:t> </a:t>
            </a:r>
            <a:r>
              <a:rPr lang="es-ES" altLang="es-ES" sz="2300" dirty="0" err="1">
                <a:solidFill>
                  <a:schemeClr val="tx1"/>
                </a:solidFill>
                <a:latin typeface="Bahnschrift" panose="020B0502040204020203" pitchFamily="34" charset="0"/>
              </a:rPr>
              <a:t>add</a:t>
            </a:r>
            <a:r>
              <a:rPr lang="es-ES" altLang="es-ES" sz="2300" dirty="0">
                <a:solidFill>
                  <a:schemeClr val="tx1"/>
                </a:solidFill>
                <a:latin typeface="Bahnschrift" panose="020B0502040204020203" pitchFamily="34" charset="0"/>
              </a:rPr>
              <a:t> </a:t>
            </a:r>
            <a:r>
              <a:rPr lang="es-ES" altLang="es-ES" sz="2300" dirty="0" err="1">
                <a:solidFill>
                  <a:schemeClr val="tx1"/>
                </a:solidFill>
                <a:latin typeface="Bahnschrift" panose="020B0502040204020203" pitchFamily="34" charset="0"/>
              </a:rPr>
              <a:t>the</a:t>
            </a:r>
            <a:r>
              <a:rPr lang="es-ES" altLang="es-ES" sz="2300" dirty="0">
                <a:solidFill>
                  <a:schemeClr val="tx1"/>
                </a:solidFill>
                <a:latin typeface="Bahnschrift" panose="020B0502040204020203" pitchFamily="34" charset="0"/>
              </a:rPr>
              <a:t> </a:t>
            </a:r>
            <a:r>
              <a:rPr lang="es-ES" altLang="es-ES" sz="2300" dirty="0" err="1">
                <a:solidFill>
                  <a:schemeClr val="tx1"/>
                </a:solidFill>
                <a:latin typeface="Bahnschrift" panose="020B0502040204020203" pitchFamily="34" charset="0"/>
              </a:rPr>
              <a:t>value</a:t>
            </a:r>
            <a:r>
              <a:rPr lang="es-ES" altLang="es-ES" sz="2300" dirty="0">
                <a:solidFill>
                  <a:schemeClr val="tx1"/>
                </a:solidFill>
                <a:latin typeface="Bahnschrift" panose="020B0502040204020203" pitchFamily="34" charset="0"/>
              </a:rPr>
              <a:t> </a:t>
            </a:r>
            <a:r>
              <a:rPr lang="es-ES" altLang="es-ES" sz="2300" dirty="0" err="1">
                <a:solidFill>
                  <a:schemeClr val="tx1"/>
                </a:solidFill>
                <a:latin typeface="Bahnschrift" panose="020B0502040204020203" pitchFamily="34" charset="0"/>
              </a:rPr>
              <a:t>of</a:t>
            </a:r>
            <a:r>
              <a:rPr lang="es-ES" altLang="es-ES" sz="2300" dirty="0">
                <a:solidFill>
                  <a:schemeClr val="tx1"/>
                </a:solidFill>
                <a:latin typeface="Bahnschrift" panose="020B0502040204020203" pitchFamily="34" charset="0"/>
              </a:rPr>
              <a:t> </a:t>
            </a:r>
            <a:r>
              <a:rPr lang="es-ES" altLang="es-ES" sz="2300" dirty="0" err="1">
                <a:solidFill>
                  <a:schemeClr val="tx1"/>
                </a:solidFill>
                <a:latin typeface="Bahnschrift" panose="020B0502040204020203" pitchFamily="34" charset="0"/>
              </a:rPr>
              <a:t>the</a:t>
            </a:r>
            <a:r>
              <a:rPr lang="es-ES" altLang="es-ES" sz="2300" dirty="0">
                <a:solidFill>
                  <a:schemeClr val="tx1"/>
                </a:solidFill>
                <a:latin typeface="Bahnschrift" panose="020B0502040204020203" pitchFamily="34" charset="0"/>
              </a:rPr>
              <a:t> </a:t>
            </a:r>
            <a:r>
              <a:rPr lang="es-ES" altLang="es-ES" sz="2300" dirty="0" err="1">
                <a:solidFill>
                  <a:schemeClr val="tx1"/>
                </a:solidFill>
                <a:latin typeface="Bahnschrift" panose="020B0502040204020203" pitchFamily="34" charset="0"/>
              </a:rPr>
              <a:t>mood</a:t>
            </a:r>
            <a:r>
              <a:rPr lang="es-ES" altLang="es-ES" sz="2300" dirty="0">
                <a:solidFill>
                  <a:schemeClr val="tx1"/>
                </a:solidFill>
                <a:latin typeface="Bahnschrift" panose="020B0502040204020203" pitchFamily="34" charset="0"/>
              </a:rPr>
              <a:t> </a:t>
            </a:r>
            <a:r>
              <a:rPr lang="es-ES" altLang="es-ES" sz="2300" dirty="0" err="1">
                <a:solidFill>
                  <a:schemeClr val="tx1"/>
                </a:solidFill>
                <a:latin typeface="Bahnschrift" panose="020B0502040204020203" pitchFamily="34" charset="0"/>
              </a:rPr>
              <a:t>of</a:t>
            </a:r>
            <a:r>
              <a:rPr lang="es-ES" altLang="es-ES" sz="2300" dirty="0">
                <a:solidFill>
                  <a:schemeClr val="tx1"/>
                </a:solidFill>
                <a:latin typeface="Bahnschrift" panose="020B0502040204020203" pitchFamily="34" charset="0"/>
              </a:rPr>
              <a:t> </a:t>
            </a:r>
            <a:r>
              <a:rPr lang="es-ES" altLang="es-ES" sz="2300" dirty="0" err="1">
                <a:solidFill>
                  <a:schemeClr val="tx1"/>
                </a:solidFill>
                <a:latin typeface="Bahnschrift" panose="020B0502040204020203" pitchFamily="34" charset="0"/>
              </a:rPr>
              <a:t>the</a:t>
            </a:r>
            <a:r>
              <a:rPr lang="es-ES" altLang="es-ES" sz="2300" dirty="0">
                <a:solidFill>
                  <a:schemeClr val="tx1"/>
                </a:solidFill>
                <a:latin typeface="Bahnschrift" panose="020B0502040204020203" pitchFamily="34" charset="0"/>
              </a:rPr>
              <a:t> </a:t>
            </a:r>
            <a:r>
              <a:rPr lang="es-ES" altLang="es-ES" sz="2300" dirty="0" err="1">
                <a:solidFill>
                  <a:schemeClr val="tx1"/>
                </a:solidFill>
                <a:latin typeface="Bahnschrift" panose="020B0502040204020203" pitchFamily="34" charset="0"/>
              </a:rPr>
              <a:t>player</a:t>
            </a:r>
            <a:r>
              <a:rPr lang="es-ES" altLang="es-ES" sz="2300" dirty="0">
                <a:solidFill>
                  <a:schemeClr val="tx1"/>
                </a:solidFill>
                <a:latin typeface="Bahnschrift" panose="020B0502040204020203" pitchFamily="34" charset="0"/>
              </a:rPr>
              <a:t> </a:t>
            </a:r>
            <a:r>
              <a:rPr lang="es-ES" altLang="es-ES" sz="2300" dirty="0" err="1">
                <a:solidFill>
                  <a:schemeClr val="tx1"/>
                </a:solidFill>
                <a:latin typeface="Bahnschrift" panose="020B0502040204020203" pitchFamily="34" charset="0"/>
              </a:rPr>
              <a:t>to</a:t>
            </a:r>
            <a:r>
              <a:rPr lang="es-ES" altLang="es-ES" sz="2300" dirty="0">
                <a:solidFill>
                  <a:schemeClr val="tx1"/>
                </a:solidFill>
                <a:latin typeface="Bahnschrift" panose="020B0502040204020203" pitchFamily="34" charset="0"/>
              </a:rPr>
              <a:t> </a:t>
            </a:r>
            <a:r>
              <a:rPr lang="es-ES" altLang="es-ES" sz="2300" dirty="0" err="1">
                <a:solidFill>
                  <a:schemeClr val="tx1"/>
                </a:solidFill>
                <a:latin typeface="Bahnschrift" panose="020B0502040204020203" pitchFamily="34" charset="0"/>
              </a:rPr>
              <a:t>have</a:t>
            </a:r>
            <a:r>
              <a:rPr lang="es-ES" altLang="es-ES" sz="2300" dirty="0">
                <a:solidFill>
                  <a:schemeClr val="tx1"/>
                </a:solidFill>
                <a:latin typeface="Bahnschrift" panose="020B0502040204020203" pitchFamily="34" charset="0"/>
              </a:rPr>
              <a:t> a </a:t>
            </a:r>
            <a:r>
              <a:rPr lang="es-ES" altLang="es-ES" sz="2300" dirty="0" err="1">
                <a:solidFill>
                  <a:schemeClr val="tx1"/>
                </a:solidFill>
                <a:latin typeface="Bahnschrift" panose="020B0502040204020203" pitchFamily="34" charset="0"/>
              </a:rPr>
              <a:t>higher</a:t>
            </a:r>
            <a:r>
              <a:rPr lang="es-ES" altLang="es-ES" sz="2300" dirty="0">
                <a:solidFill>
                  <a:schemeClr val="tx1"/>
                </a:solidFill>
                <a:latin typeface="Bahnschrift" panose="020B0502040204020203" pitchFamily="34" charset="0"/>
              </a:rPr>
              <a:t> </a:t>
            </a:r>
            <a:r>
              <a:rPr lang="es-ES" altLang="es-ES" sz="2300" dirty="0" err="1">
                <a:solidFill>
                  <a:schemeClr val="tx1"/>
                </a:solidFill>
                <a:latin typeface="Bahnschrift" panose="020B0502040204020203" pitchFamily="34" charset="0"/>
              </a:rPr>
              <a:t>level</a:t>
            </a:r>
            <a:r>
              <a:rPr lang="es-ES" altLang="es-ES" sz="2300" dirty="0">
                <a:solidFill>
                  <a:schemeClr val="tx1"/>
                </a:solidFill>
                <a:latin typeface="Bahnschrift" panose="020B0502040204020203" pitchFamily="34" charset="0"/>
              </a:rPr>
              <a:t> </a:t>
            </a:r>
            <a:r>
              <a:rPr lang="es-ES" altLang="es-ES" sz="2300" dirty="0" err="1">
                <a:solidFill>
                  <a:schemeClr val="tx1"/>
                </a:solidFill>
                <a:latin typeface="Bahnschrift" panose="020B0502040204020203" pitchFamily="34" charset="0"/>
              </a:rPr>
              <a:t>of</a:t>
            </a:r>
            <a:r>
              <a:rPr lang="es-ES" altLang="es-ES" sz="2300" dirty="0">
                <a:solidFill>
                  <a:schemeClr val="tx1"/>
                </a:solidFill>
                <a:latin typeface="Bahnschrift" panose="020B0502040204020203" pitchFamily="34" charset="0"/>
              </a:rPr>
              <a:t> </a:t>
            </a:r>
            <a:r>
              <a:rPr lang="es-ES" altLang="es-ES" sz="2300" dirty="0" err="1">
                <a:solidFill>
                  <a:schemeClr val="tx1"/>
                </a:solidFill>
                <a:latin typeface="Bahnschrift" panose="020B0502040204020203" pitchFamily="34" charset="0"/>
              </a:rPr>
              <a:t>certainty</a:t>
            </a:r>
            <a:r>
              <a:rPr lang="es-ES" altLang="es-ES" sz="2300" dirty="0">
                <a:solidFill>
                  <a:schemeClr val="tx1"/>
                </a:solidFill>
                <a:latin typeface="Bahnschrift" panose="020B0502040204020203" pitchFamily="34" charset="0"/>
              </a:rPr>
              <a:t> in </a:t>
            </a:r>
            <a:r>
              <a:rPr lang="es-ES" altLang="es-ES" sz="2300" dirty="0" err="1">
                <a:solidFill>
                  <a:schemeClr val="tx1"/>
                </a:solidFill>
                <a:latin typeface="Bahnschrift" panose="020B0502040204020203" pitchFamily="34" charset="0"/>
              </a:rPr>
              <a:t>our</a:t>
            </a:r>
            <a:r>
              <a:rPr lang="es-ES" altLang="es-ES" sz="2300" dirty="0">
                <a:solidFill>
                  <a:schemeClr val="tx1"/>
                </a:solidFill>
                <a:latin typeface="Bahnschrift" panose="020B0502040204020203" pitchFamily="34" charset="0"/>
              </a:rPr>
              <a:t> </a:t>
            </a:r>
            <a:r>
              <a:rPr lang="es-ES" altLang="es-ES" sz="2300" dirty="0" err="1">
                <a:solidFill>
                  <a:schemeClr val="tx1"/>
                </a:solidFill>
                <a:latin typeface="Bahnschrift" panose="020B0502040204020203" pitchFamily="34" charset="0"/>
              </a:rPr>
              <a:t>analysis</a:t>
            </a:r>
            <a:r>
              <a:rPr lang="es-ES" altLang="es-ES" sz="2300" dirty="0">
                <a:solidFill>
                  <a:schemeClr val="tx1"/>
                </a:solidFill>
                <a:latin typeface="Bahnschrift" panose="020B0502040204020203" pitchFamily="34" charset="0"/>
              </a:rPr>
              <a:t>.</a:t>
            </a:r>
          </a:p>
          <a:p>
            <a:pPr marL="783458" lvl="1" indent="-293797">
              <a:buSzPct val="45000"/>
              <a:tabLst>
                <a:tab pos="407571" algn="l"/>
                <a:tab pos="815142" algn="l"/>
                <a:tab pos="1222713" algn="l"/>
                <a:tab pos="1630284" algn="l"/>
                <a:tab pos="2037855" algn="l"/>
                <a:tab pos="2445426" algn="l"/>
                <a:tab pos="2852997" algn="l"/>
                <a:tab pos="3260568" algn="l"/>
                <a:tab pos="3668139" algn="l"/>
                <a:tab pos="4075709" algn="l"/>
                <a:tab pos="4483281" algn="l"/>
              </a:tabLst>
            </a:pPr>
            <a:endParaRPr lang="es-ES" altLang="es-ES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239D6CC5-057D-4838-BCAE-897D5FBC82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6954" y="1234225"/>
            <a:ext cx="2450040" cy="5036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04324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1" name="Text Box 7">
            <a:extLst>
              <a:ext uri="{FF2B5EF4-FFF2-40B4-BE49-F238E27FC236}">
                <a16:creationId xmlns:a16="http://schemas.microsoft.com/office/drawing/2014/main" id="{C045B61D-30F1-40F5-A7C7-EA573188EF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74614" y="354840"/>
            <a:ext cx="6551140" cy="7186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6" tIns="79534" rIns="81646" bIns="40823"/>
          <a:lstStyle>
            <a:lvl1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WenQuanYi Micro Hei" charset="0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WenQuanYi Micro Hei" charset="0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WenQuanYi Micro Hei" charset="0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WenQuanYi Micro Hei" charset="0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WenQuanYi Micro Hei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WenQuanYi Micro Hei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WenQuanYi Micro Hei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WenQuanYi Micro Hei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WenQuanYi Micro Hei" charset="0"/>
              </a:defRPr>
            </a:lvl9pPr>
          </a:lstStyle>
          <a:p>
            <a:pPr defTabSz="407571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tabLst>
                <a:tab pos="407571" algn="l"/>
                <a:tab pos="815142" algn="l"/>
                <a:tab pos="1222713" algn="l"/>
                <a:tab pos="1630284" algn="l"/>
                <a:tab pos="2037855" algn="l"/>
                <a:tab pos="2445426" algn="l"/>
                <a:tab pos="2852997" algn="l"/>
                <a:tab pos="3260568" algn="l"/>
              </a:tabLst>
            </a:pPr>
            <a:r>
              <a:rPr lang="es-ES" altLang="es-ES" sz="4000" dirty="0" err="1">
                <a:solidFill>
                  <a:schemeClr val="bg1"/>
                </a:solidFill>
                <a:latin typeface="Bahnschrift" panose="020B0502040204020203" pitchFamily="34" charset="0"/>
                <a:cs typeface="+mn-cs"/>
              </a:rPr>
              <a:t>What’s</a:t>
            </a:r>
            <a:r>
              <a:rPr lang="es-ES" altLang="es-ES" sz="4000" dirty="0">
                <a:solidFill>
                  <a:schemeClr val="bg1"/>
                </a:solidFill>
                <a:latin typeface="Bahnschrift" panose="020B0502040204020203" pitchFamily="34" charset="0"/>
                <a:cs typeface="+mn-cs"/>
              </a:rPr>
              <a:t> </a:t>
            </a:r>
            <a:r>
              <a:rPr lang="es-ES" altLang="es-ES" sz="4000" dirty="0" err="1">
                <a:solidFill>
                  <a:schemeClr val="bg1"/>
                </a:solidFill>
                <a:latin typeface="Bahnschrift" panose="020B0502040204020203" pitchFamily="34" charset="0"/>
                <a:cs typeface="+mn-cs"/>
              </a:rPr>
              <a:t>the</a:t>
            </a:r>
            <a:r>
              <a:rPr lang="es-ES" altLang="es-ES" sz="4000" dirty="0">
                <a:solidFill>
                  <a:schemeClr val="bg1"/>
                </a:solidFill>
                <a:latin typeface="Bahnschrift" panose="020B0502040204020203" pitchFamily="34" charset="0"/>
                <a:cs typeface="+mn-cs"/>
              </a:rPr>
              <a:t> </a:t>
            </a:r>
            <a:r>
              <a:rPr lang="es-ES" altLang="es-ES" sz="4000" dirty="0" err="1">
                <a:solidFill>
                  <a:schemeClr val="bg1"/>
                </a:solidFill>
                <a:latin typeface="Bahnschrift" panose="020B0502040204020203" pitchFamily="34" charset="0"/>
                <a:cs typeface="+mn-cs"/>
              </a:rPr>
              <a:t>process</a:t>
            </a:r>
            <a:r>
              <a:rPr lang="es-ES" altLang="es-ES" sz="4000" dirty="0">
                <a:solidFill>
                  <a:schemeClr val="bg1"/>
                </a:solidFill>
                <a:latin typeface="Bahnschrift" panose="020B0502040204020203" pitchFamily="34" charset="0"/>
                <a:cs typeface="+mn-cs"/>
              </a:rPr>
              <a:t>?</a:t>
            </a:r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D8735DA7-8A59-45F3-8BEA-00B7ABCF2834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6785" y="1857411"/>
            <a:ext cx="1861200" cy="102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5" name="Picture 3">
            <a:extLst>
              <a:ext uri="{FF2B5EF4-FFF2-40B4-BE49-F238E27FC236}">
                <a16:creationId xmlns:a16="http://schemas.microsoft.com/office/drawing/2014/main" id="{90E6E05E-1C08-4AF0-BBCB-97D623A237A5}"/>
              </a:ext>
            </a:extLst>
          </p:cNvPr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6918" y="1857411"/>
            <a:ext cx="1861200" cy="102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6" name="Picture 4">
            <a:extLst>
              <a:ext uri="{FF2B5EF4-FFF2-40B4-BE49-F238E27FC236}">
                <a16:creationId xmlns:a16="http://schemas.microsoft.com/office/drawing/2014/main" id="{50CDB54C-A090-4886-AC2B-E5E3DF69CA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10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4884" y="5283198"/>
            <a:ext cx="1860404" cy="10205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7" name="Picture 5">
            <a:extLst>
              <a:ext uri="{FF2B5EF4-FFF2-40B4-BE49-F238E27FC236}">
                <a16:creationId xmlns:a16="http://schemas.microsoft.com/office/drawing/2014/main" id="{D218A0E1-D929-47E4-8783-027AEEE15D33}"/>
              </a:ext>
            </a:extLst>
          </p:cNvPr>
          <p:cNvPicPr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4397" y="3522410"/>
            <a:ext cx="1861200" cy="102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8" name="Gráfico 17" descr="Flecha: curva con sentido de las agujas del reloj">
            <a:extLst>
              <a:ext uri="{FF2B5EF4-FFF2-40B4-BE49-F238E27FC236}">
                <a16:creationId xmlns:a16="http://schemas.microsoft.com/office/drawing/2014/main" id="{78E3D80D-CA6E-4EB9-AB38-48A81CFFA85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3342553">
            <a:off x="2442031" y="2769601"/>
            <a:ext cx="686110" cy="694869"/>
          </a:xfrm>
          <a:prstGeom prst="rect">
            <a:avLst/>
          </a:prstGeom>
        </p:spPr>
      </p:pic>
      <p:pic>
        <p:nvPicPr>
          <p:cNvPr id="19" name="Gráfico 18" descr="Flecha: curva con sentido de las agujas del reloj">
            <a:extLst>
              <a:ext uri="{FF2B5EF4-FFF2-40B4-BE49-F238E27FC236}">
                <a16:creationId xmlns:a16="http://schemas.microsoft.com/office/drawing/2014/main" id="{4F918853-C829-4020-AFEA-3F7B0E33FD8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0322156">
            <a:off x="6812162" y="2847357"/>
            <a:ext cx="686110" cy="694869"/>
          </a:xfrm>
          <a:prstGeom prst="rect">
            <a:avLst/>
          </a:prstGeom>
        </p:spPr>
      </p:pic>
      <p:pic>
        <p:nvPicPr>
          <p:cNvPr id="20" name="Gráfico 19" descr="Flecha: recto">
            <a:extLst>
              <a:ext uri="{FF2B5EF4-FFF2-40B4-BE49-F238E27FC236}">
                <a16:creationId xmlns:a16="http://schemas.microsoft.com/office/drawing/2014/main" id="{7BBA2E4B-2CAB-4126-AC50-7B6EC235EF7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16200000">
            <a:off x="6891808" y="4594520"/>
            <a:ext cx="713321" cy="713321"/>
          </a:xfrm>
          <a:prstGeom prst="rect">
            <a:avLst/>
          </a:prstGeom>
        </p:spPr>
      </p:pic>
      <p:pic>
        <p:nvPicPr>
          <p:cNvPr id="21" name="Gráfico 20" descr="Flecha: recto">
            <a:extLst>
              <a:ext uri="{FF2B5EF4-FFF2-40B4-BE49-F238E27FC236}">
                <a16:creationId xmlns:a16="http://schemas.microsoft.com/office/drawing/2014/main" id="{87EC0AAA-E557-49BD-AD98-843624CC38A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10800000">
            <a:off x="5101589" y="2149807"/>
            <a:ext cx="713321" cy="713321"/>
          </a:xfrm>
          <a:prstGeom prst="rect">
            <a:avLst/>
          </a:prstGeom>
        </p:spPr>
      </p:pic>
      <p:pic>
        <p:nvPicPr>
          <p:cNvPr id="22" name="Gráfico 21" descr="Flecha: recto">
            <a:extLst>
              <a:ext uri="{FF2B5EF4-FFF2-40B4-BE49-F238E27FC236}">
                <a16:creationId xmlns:a16="http://schemas.microsoft.com/office/drawing/2014/main" id="{B04F0421-4EF0-4C10-A533-B472D6C3819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5400000">
            <a:off x="2430534" y="4544810"/>
            <a:ext cx="644080" cy="644080"/>
          </a:xfrm>
          <a:prstGeom prst="rect">
            <a:avLst/>
          </a:prstGeom>
        </p:spPr>
      </p:pic>
      <p:pic>
        <p:nvPicPr>
          <p:cNvPr id="23" name="Gráfico 22" descr="Flecha: recto">
            <a:extLst>
              <a:ext uri="{FF2B5EF4-FFF2-40B4-BE49-F238E27FC236}">
                <a16:creationId xmlns:a16="http://schemas.microsoft.com/office/drawing/2014/main" id="{B9929905-3AC7-42F4-A004-4B71DF4BF4F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10800000">
            <a:off x="7924993" y="2040193"/>
            <a:ext cx="713321" cy="713321"/>
          </a:xfrm>
          <a:prstGeom prst="rect">
            <a:avLst/>
          </a:prstGeom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26E22BCB-C7C1-47C0-B5D7-C4BA56BB85C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815189" y="1716074"/>
            <a:ext cx="2002960" cy="1516411"/>
          </a:xfrm>
          <a:prstGeom prst="rect">
            <a:avLst/>
          </a:prstGeom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DD3E13AE-9D81-4572-8040-7AB36FA0BB29}"/>
              </a:ext>
            </a:extLst>
          </p:cNvPr>
          <p:cNvPicPr>
            <a:picLocks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4617" y="5375820"/>
            <a:ext cx="1861200" cy="1022400"/>
          </a:xfrm>
          <a:prstGeom prst="rect">
            <a:avLst/>
          </a:prstGeom>
        </p:spPr>
      </p:pic>
      <p:pic>
        <p:nvPicPr>
          <p:cNvPr id="26" name="Imagen 25">
            <a:extLst>
              <a:ext uri="{FF2B5EF4-FFF2-40B4-BE49-F238E27FC236}">
                <a16:creationId xmlns:a16="http://schemas.microsoft.com/office/drawing/2014/main" id="{D93221B9-B9CC-4622-B8A5-5E6404963FE5}"/>
              </a:ext>
            </a:extLst>
          </p:cNvPr>
          <p:cNvPicPr>
            <a:picLocks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1103" y="3428102"/>
            <a:ext cx="1861200" cy="102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131591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Text Box 1">
            <a:extLst>
              <a:ext uri="{FF2B5EF4-FFF2-40B4-BE49-F238E27FC236}">
                <a16:creationId xmlns:a16="http://schemas.microsoft.com/office/drawing/2014/main" id="{09DE4CEF-9695-4967-8B05-3AB9D5E8DC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92822" y="5477807"/>
            <a:ext cx="2089660" cy="4925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6" tIns="66631" rIns="81646" bIns="40823"/>
          <a:lstStyle>
            <a:lvl1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WenQuanYi Micro Hei" charset="0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WenQuanYi Micro Hei" charset="0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WenQuanYi Micro Hei" charset="0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WenQuanYi Micro Hei" charset="0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WenQuanYi Micro Hei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WenQuanYi Micro Hei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WenQuanYi Micro Hei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WenQuanYi Micro Hei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WenQuanYi Micro Hei" charset="0"/>
              </a:defRPr>
            </a:lvl9pPr>
          </a:lstStyle>
          <a:p>
            <a:pPr defTabSz="407571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tabLst>
                <a:tab pos="407571" algn="l"/>
                <a:tab pos="815142" algn="l"/>
                <a:tab pos="1222713" algn="l"/>
                <a:tab pos="1630284" algn="l"/>
              </a:tabLst>
            </a:pPr>
            <a:r>
              <a:rPr lang="es-ES" altLang="es-ES" sz="2300" dirty="0">
                <a:solidFill>
                  <a:schemeClr val="tx1"/>
                </a:solidFill>
                <a:latin typeface="Bahnschrift" panose="020B0502040204020203" pitchFamily="34" charset="0"/>
                <a:cs typeface="+mn-cs"/>
              </a:rPr>
              <a:t>Tensor Flow</a:t>
            </a:r>
          </a:p>
        </p:txBody>
      </p:sp>
      <p:sp>
        <p:nvSpPr>
          <p:cNvPr id="8194" name="Text Box 2">
            <a:extLst>
              <a:ext uri="{FF2B5EF4-FFF2-40B4-BE49-F238E27FC236}">
                <a16:creationId xmlns:a16="http://schemas.microsoft.com/office/drawing/2014/main" id="{97C7371F-2F89-46ED-B296-DBE3FFE767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51255" y="5798049"/>
            <a:ext cx="2713470" cy="4810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6" tIns="66631" rIns="81646" bIns="40823"/>
          <a:lstStyle>
            <a:lvl1pPr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WenQuanYi Micro Hei" charset="0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WenQuanYi Micro Hei" charset="0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WenQuanYi Micro Hei" charset="0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WenQuanYi Micro Hei" charset="0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WenQuanYi Micro Hei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WenQuanYi Micro Hei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WenQuanYi Micro Hei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WenQuanYi Micro Hei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WenQuanYi Micro Hei" charset="0"/>
              </a:defRPr>
            </a:lvl9pPr>
          </a:lstStyle>
          <a:p>
            <a:pPr defTabSz="407571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tabLst>
                <a:tab pos="407571" algn="l"/>
                <a:tab pos="815142" algn="l"/>
                <a:tab pos="1222713" algn="l"/>
              </a:tabLst>
            </a:pPr>
            <a:r>
              <a:rPr lang="es-ES" altLang="es-ES" sz="2300" dirty="0">
                <a:solidFill>
                  <a:schemeClr val="tx1"/>
                </a:solidFill>
                <a:latin typeface="Bahnschrift" panose="020B0502040204020203" pitchFamily="34" charset="0"/>
                <a:cs typeface="+mn-cs"/>
              </a:rPr>
              <a:t>Machine </a:t>
            </a:r>
            <a:r>
              <a:rPr lang="es-ES" altLang="es-ES" sz="2300" dirty="0" err="1">
                <a:solidFill>
                  <a:schemeClr val="tx1"/>
                </a:solidFill>
                <a:latin typeface="Bahnschrift" panose="020B0502040204020203" pitchFamily="34" charset="0"/>
                <a:cs typeface="+mn-cs"/>
              </a:rPr>
              <a:t>Learning</a:t>
            </a:r>
            <a:endParaRPr lang="es-ES" altLang="es-ES" sz="2300" dirty="0">
              <a:solidFill>
                <a:schemeClr val="tx1"/>
              </a:solidFill>
              <a:latin typeface="Bahnschrift" panose="020B0502040204020203" pitchFamily="34" charset="0"/>
              <a:cs typeface="+mn-cs"/>
            </a:endParaRPr>
          </a:p>
        </p:txBody>
      </p:sp>
      <p:sp>
        <p:nvSpPr>
          <p:cNvPr id="8195" name="Text Box 3">
            <a:extLst>
              <a:ext uri="{FF2B5EF4-FFF2-40B4-BE49-F238E27FC236}">
                <a16:creationId xmlns:a16="http://schemas.microsoft.com/office/drawing/2014/main" id="{FEDDB903-5BCC-47F7-9AD5-CE6D833DAB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2873" y="2885021"/>
            <a:ext cx="2719641" cy="5648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6" tIns="66631" rIns="81646" bIns="40823"/>
          <a:lstStyle>
            <a:lvl1pPr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WenQuanYi Micro Hei" charset="0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WenQuanYi Micro Hei" charset="0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WenQuanYi Micro Hei" charset="0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WenQuanYi Micro Hei" charset="0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WenQuanYi Micro Hei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WenQuanYi Micro Hei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WenQuanYi Micro Hei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WenQuanYi Micro Hei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WenQuanYi Micro Hei" charset="0"/>
              </a:defRPr>
            </a:lvl9pPr>
          </a:lstStyle>
          <a:p>
            <a:pPr defTabSz="407571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tabLst>
                <a:tab pos="407571" algn="l"/>
                <a:tab pos="815142" algn="l"/>
                <a:tab pos="1222713" algn="l"/>
                <a:tab pos="1630284" algn="l"/>
              </a:tabLst>
            </a:pPr>
            <a:r>
              <a:rPr lang="es-ES" altLang="es-ES" sz="2300" dirty="0">
                <a:solidFill>
                  <a:schemeClr val="tx1"/>
                </a:solidFill>
                <a:latin typeface="Bahnschrift" panose="020B0502040204020203" pitchFamily="34" charset="0"/>
                <a:cs typeface="+mn-cs"/>
              </a:rPr>
              <a:t>Machine training</a:t>
            </a:r>
          </a:p>
        </p:txBody>
      </p:sp>
      <p:sp>
        <p:nvSpPr>
          <p:cNvPr id="8196" name="Text Box 4">
            <a:extLst>
              <a:ext uri="{FF2B5EF4-FFF2-40B4-BE49-F238E27FC236}">
                <a16:creationId xmlns:a16="http://schemas.microsoft.com/office/drawing/2014/main" id="{8678BEB8-E292-45D8-BC68-29E9C4D56F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71149" y="6038555"/>
            <a:ext cx="1893798" cy="4925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6" tIns="66631" rIns="81646" bIns="40823"/>
          <a:lstStyle>
            <a:lvl1pPr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WenQuanYi Micro Hei" charset="0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WenQuanYi Micro Hei" charset="0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WenQuanYi Micro Hei" charset="0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WenQuanYi Micro Hei" charset="0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WenQuanYi Micro Hei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WenQuanYi Micro Hei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WenQuanYi Micro Hei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WenQuanYi Micro Hei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WenQuanYi Micro Hei" charset="0"/>
              </a:defRPr>
            </a:lvl9pPr>
          </a:lstStyle>
          <a:p>
            <a:pPr defTabSz="407571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tabLst>
                <a:tab pos="407571" algn="l"/>
                <a:tab pos="815142" algn="l"/>
                <a:tab pos="1222713" algn="l"/>
                <a:tab pos="1630284" algn="l"/>
              </a:tabLst>
            </a:pPr>
            <a:r>
              <a:rPr lang="es-ES" altLang="es-ES" sz="2300" dirty="0">
                <a:solidFill>
                  <a:schemeClr val="tx1"/>
                </a:solidFill>
                <a:latin typeface="Bahnschrift" panose="020B0502040204020203" pitchFamily="34" charset="0"/>
                <a:cs typeface="+mn-cs"/>
              </a:rPr>
              <a:t>Anaconda</a:t>
            </a:r>
          </a:p>
        </p:txBody>
      </p:sp>
      <p:sp>
        <p:nvSpPr>
          <p:cNvPr id="8197" name="Text Box 5">
            <a:extLst>
              <a:ext uri="{FF2B5EF4-FFF2-40B4-BE49-F238E27FC236}">
                <a16:creationId xmlns:a16="http://schemas.microsoft.com/office/drawing/2014/main" id="{2AC920A2-F6E5-4B46-8641-1FAE783585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93923" y="3533412"/>
            <a:ext cx="1764186" cy="902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6" tIns="66631" rIns="81646" bIns="40823"/>
          <a:lstStyle>
            <a:lvl1pPr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WenQuanYi Micro Hei" charset="0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WenQuanYi Micro Hei" charset="0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WenQuanYi Micro Hei" charset="0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WenQuanYi Micro Hei" charset="0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WenQuanYi Micro Hei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WenQuanYi Micro Hei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WenQuanYi Micro Hei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WenQuanYi Micro Hei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WenQuanYi Micro Hei" charset="0"/>
              </a:defRPr>
            </a:lvl9pPr>
          </a:lstStyle>
          <a:p>
            <a:pPr defTabSz="407571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tabLst>
                <a:tab pos="407571" algn="l"/>
                <a:tab pos="815142" algn="l"/>
                <a:tab pos="1222713" algn="l"/>
                <a:tab pos="1630284" algn="l"/>
              </a:tabLst>
            </a:pPr>
            <a:r>
              <a:rPr lang="es-ES" altLang="es-ES" sz="2300" dirty="0">
                <a:solidFill>
                  <a:schemeClr val="tx1"/>
                </a:solidFill>
                <a:latin typeface="Bahnschrift" panose="020B0502040204020203" pitchFamily="34" charset="0"/>
                <a:cs typeface="+mn-cs"/>
              </a:rPr>
              <a:t>Python</a:t>
            </a:r>
          </a:p>
          <a:p>
            <a:pPr defTabSz="407571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tabLst>
                <a:tab pos="407571" algn="l"/>
                <a:tab pos="815142" algn="l"/>
                <a:tab pos="1222713" algn="l"/>
                <a:tab pos="1630284" algn="l"/>
              </a:tabLst>
            </a:pPr>
            <a:endParaRPr lang="es-ES" altLang="es-ES" sz="2903" dirty="0"/>
          </a:p>
        </p:txBody>
      </p:sp>
      <p:sp>
        <p:nvSpPr>
          <p:cNvPr id="8198" name="Text Box 6">
            <a:extLst>
              <a:ext uri="{FF2B5EF4-FFF2-40B4-BE49-F238E27FC236}">
                <a16:creationId xmlns:a16="http://schemas.microsoft.com/office/drawing/2014/main" id="{F9C40286-ADD9-4192-AE6F-26BDEC05B7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79892" y="2993049"/>
            <a:ext cx="1633131" cy="4925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6" tIns="66631" rIns="81646" bIns="40823"/>
          <a:lstStyle>
            <a:lvl1pPr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WenQuanYi Micro Hei" charset="0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WenQuanYi Micro Hei" charset="0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WenQuanYi Micro Hei" charset="0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WenQuanYi Micro Hei" charset="0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WenQuanYi Micro Hei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WenQuanYi Micro Hei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WenQuanYi Micro Hei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WenQuanYi Micro Hei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WenQuanYi Micro Hei" charset="0"/>
              </a:defRPr>
            </a:lvl9pPr>
          </a:lstStyle>
          <a:p>
            <a:pPr defTabSz="407571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tabLst>
                <a:tab pos="407571" algn="l"/>
                <a:tab pos="815142" algn="l"/>
                <a:tab pos="1222713" algn="l"/>
                <a:tab pos="1630284" algn="l"/>
              </a:tabLst>
            </a:pPr>
            <a:r>
              <a:rPr lang="es-ES" altLang="es-ES" sz="2300" dirty="0">
                <a:solidFill>
                  <a:schemeClr val="tx1"/>
                </a:solidFill>
                <a:latin typeface="Bahnschrift" panose="020B0502040204020203" pitchFamily="34" charset="0"/>
                <a:cs typeface="+mn-cs"/>
              </a:rPr>
              <a:t>Android</a:t>
            </a:r>
          </a:p>
        </p:txBody>
      </p:sp>
      <p:sp>
        <p:nvSpPr>
          <p:cNvPr id="8199" name="Text Box 7">
            <a:extLst>
              <a:ext uri="{FF2B5EF4-FFF2-40B4-BE49-F238E27FC236}">
                <a16:creationId xmlns:a16="http://schemas.microsoft.com/office/drawing/2014/main" id="{724BD096-A2A6-4DB0-9234-73F26BA75C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0145" y="5249352"/>
            <a:ext cx="2124708" cy="4925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6" tIns="66631" rIns="81646" bIns="40823"/>
          <a:lstStyle>
            <a:lvl1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WenQuanYi Micro Hei" charset="0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WenQuanYi Micro Hei" charset="0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WenQuanYi Micro Hei" charset="0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WenQuanYi Micro Hei" charset="0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WenQuanYi Micro Hei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WenQuanYi Micro Hei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WenQuanYi Micro Hei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WenQuanYi Micro Hei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WenQuanYi Micro Hei" charset="0"/>
              </a:defRPr>
            </a:lvl9pPr>
          </a:lstStyle>
          <a:p>
            <a:pPr defTabSz="407571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tabLst>
                <a:tab pos="407571" algn="l"/>
                <a:tab pos="815142" algn="l"/>
                <a:tab pos="1222713" algn="l"/>
                <a:tab pos="1630284" algn="l"/>
              </a:tabLst>
            </a:pPr>
            <a:r>
              <a:rPr lang="es-ES" altLang="es-ES" sz="2300" dirty="0" err="1">
                <a:solidFill>
                  <a:schemeClr val="tx1"/>
                </a:solidFill>
                <a:latin typeface="Bahnschrift" panose="020B0502040204020203" pitchFamily="34" charset="0"/>
                <a:cs typeface="+mn-cs"/>
              </a:rPr>
              <a:t>React</a:t>
            </a:r>
            <a:r>
              <a:rPr lang="es-ES" altLang="es-ES" sz="2300" dirty="0">
                <a:solidFill>
                  <a:schemeClr val="tx1"/>
                </a:solidFill>
                <a:latin typeface="Bahnschrift" panose="020B0502040204020203" pitchFamily="34" charset="0"/>
                <a:cs typeface="+mn-cs"/>
              </a:rPr>
              <a:t> </a:t>
            </a:r>
            <a:r>
              <a:rPr lang="es-ES" altLang="es-ES" sz="2300" dirty="0" err="1">
                <a:solidFill>
                  <a:schemeClr val="tx1"/>
                </a:solidFill>
                <a:latin typeface="Bahnschrift" panose="020B0502040204020203" pitchFamily="34" charset="0"/>
                <a:cs typeface="+mn-cs"/>
              </a:rPr>
              <a:t>Native</a:t>
            </a:r>
            <a:endParaRPr lang="es-ES" altLang="es-ES" sz="2300" dirty="0">
              <a:solidFill>
                <a:schemeClr val="tx1"/>
              </a:solidFill>
              <a:latin typeface="Bahnschrift" panose="020B0502040204020203" pitchFamily="34" charset="0"/>
              <a:cs typeface="+mn-cs"/>
            </a:endParaRPr>
          </a:p>
        </p:txBody>
      </p:sp>
      <p:pic>
        <p:nvPicPr>
          <p:cNvPr id="8201" name="Picture 9">
            <a:extLst>
              <a:ext uri="{FF2B5EF4-FFF2-40B4-BE49-F238E27FC236}">
                <a16:creationId xmlns:a16="http://schemas.microsoft.com/office/drawing/2014/main" id="{E33B5A05-E2CB-4FCE-B9CA-8D8CD3B70E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320" y="2416575"/>
            <a:ext cx="1085874" cy="977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8204" name="Picture 12">
            <a:extLst>
              <a:ext uri="{FF2B5EF4-FFF2-40B4-BE49-F238E27FC236}">
                <a16:creationId xmlns:a16="http://schemas.microsoft.com/office/drawing/2014/main" id="{E3500311-9EDD-4F7D-A737-1F33485C2A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2529" y="4288771"/>
            <a:ext cx="1175163" cy="11333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8206" name="Text Box 14">
            <a:extLst>
              <a:ext uri="{FF2B5EF4-FFF2-40B4-BE49-F238E27FC236}">
                <a16:creationId xmlns:a16="http://schemas.microsoft.com/office/drawing/2014/main" id="{0319EB26-2A33-4401-9C0C-26C8956AF7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3361" y="428976"/>
            <a:ext cx="9838953" cy="5962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6" tIns="73083" rIns="81646" bIns="40823"/>
          <a:lstStyle>
            <a:lvl1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WenQuanYi Micro Hei" charset="0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WenQuanYi Micro Hei" charset="0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WenQuanYi Micro Hei" charset="0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WenQuanYi Micro Hei" charset="0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WenQuanYi Micro Hei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WenQuanYi Micro Hei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WenQuanYi Micro Hei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WenQuanYi Micro Hei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WenQuanYi Micro Hei" charset="0"/>
              </a:defRPr>
            </a:lvl9pPr>
          </a:lstStyle>
          <a:p>
            <a:pPr defTabSz="407571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tabLst>
                <a:tab pos="407571" algn="l"/>
                <a:tab pos="815142" algn="l"/>
                <a:tab pos="1222713" algn="l"/>
                <a:tab pos="1630284" algn="l"/>
                <a:tab pos="2037855" algn="l"/>
                <a:tab pos="2445426" algn="l"/>
                <a:tab pos="2852997" algn="l"/>
                <a:tab pos="3260568" algn="l"/>
                <a:tab pos="3668139" algn="l"/>
              </a:tabLst>
            </a:pPr>
            <a:r>
              <a:rPr lang="es-ES" altLang="es-ES" sz="4000" dirty="0" err="1">
                <a:solidFill>
                  <a:schemeClr val="bg1"/>
                </a:solidFill>
                <a:latin typeface="Bahnschrift" panose="020B0502040204020203" pitchFamily="34" charset="0"/>
                <a:cs typeface="+mn-cs"/>
              </a:rPr>
              <a:t>What’s</a:t>
            </a:r>
            <a:r>
              <a:rPr lang="es-ES" altLang="es-ES" sz="4000" dirty="0">
                <a:solidFill>
                  <a:schemeClr val="bg1"/>
                </a:solidFill>
                <a:latin typeface="Bahnschrift" panose="020B0502040204020203" pitchFamily="34" charset="0"/>
                <a:cs typeface="+mn-cs"/>
              </a:rPr>
              <a:t> </a:t>
            </a:r>
            <a:r>
              <a:rPr lang="es-ES" altLang="es-ES" sz="4000" dirty="0" err="1">
                <a:solidFill>
                  <a:schemeClr val="bg1"/>
                </a:solidFill>
                <a:latin typeface="Bahnschrift" panose="020B0502040204020203" pitchFamily="34" charset="0"/>
                <a:cs typeface="+mn-cs"/>
              </a:rPr>
              <a:t>the</a:t>
            </a:r>
            <a:r>
              <a:rPr lang="es-ES" altLang="es-ES" sz="4000" dirty="0">
                <a:solidFill>
                  <a:schemeClr val="bg1"/>
                </a:solidFill>
                <a:latin typeface="Bahnschrift" panose="020B0502040204020203" pitchFamily="34" charset="0"/>
                <a:cs typeface="+mn-cs"/>
              </a:rPr>
              <a:t> </a:t>
            </a:r>
            <a:r>
              <a:rPr lang="es-ES" altLang="es-ES" sz="4000" dirty="0" err="1">
                <a:solidFill>
                  <a:schemeClr val="bg1"/>
                </a:solidFill>
                <a:latin typeface="Bahnschrift" panose="020B0502040204020203" pitchFamily="34" charset="0"/>
                <a:cs typeface="+mn-cs"/>
              </a:rPr>
              <a:t>intrastructure</a:t>
            </a:r>
            <a:r>
              <a:rPr lang="es-ES" altLang="es-ES" sz="4000" dirty="0">
                <a:solidFill>
                  <a:schemeClr val="bg1"/>
                </a:solidFill>
                <a:latin typeface="Bahnschrift" panose="020B0502040204020203" pitchFamily="34" charset="0"/>
                <a:cs typeface="+mn-cs"/>
              </a:rPr>
              <a:t> </a:t>
            </a:r>
            <a:r>
              <a:rPr lang="es-ES" altLang="es-ES" sz="4000" dirty="0" err="1">
                <a:solidFill>
                  <a:schemeClr val="bg1"/>
                </a:solidFill>
                <a:latin typeface="Bahnschrift" panose="020B0502040204020203" pitchFamily="34" charset="0"/>
                <a:cs typeface="+mn-cs"/>
              </a:rPr>
              <a:t>used</a:t>
            </a:r>
            <a:r>
              <a:rPr lang="es-ES" altLang="es-ES" sz="4000" dirty="0">
                <a:solidFill>
                  <a:schemeClr val="bg1"/>
                </a:solidFill>
                <a:latin typeface="Bahnschrift" panose="020B0502040204020203" pitchFamily="34" charset="0"/>
                <a:cs typeface="+mn-cs"/>
              </a:rPr>
              <a:t> in </a:t>
            </a:r>
            <a:r>
              <a:rPr lang="es-ES" altLang="es-ES" sz="4000" dirty="0" err="1">
                <a:solidFill>
                  <a:schemeClr val="bg1"/>
                </a:solidFill>
                <a:latin typeface="Bahnschrift" panose="020B0502040204020203" pitchFamily="34" charset="0"/>
                <a:cs typeface="+mn-cs"/>
              </a:rPr>
              <a:t>the</a:t>
            </a:r>
            <a:r>
              <a:rPr lang="es-ES" altLang="es-ES" sz="4000" dirty="0">
                <a:solidFill>
                  <a:schemeClr val="bg1"/>
                </a:solidFill>
                <a:latin typeface="Bahnschrift" panose="020B0502040204020203" pitchFamily="34" charset="0"/>
                <a:cs typeface="+mn-cs"/>
              </a:rPr>
              <a:t> app?</a:t>
            </a:r>
          </a:p>
        </p:txBody>
      </p:sp>
      <p:sp>
        <p:nvSpPr>
          <p:cNvPr id="8207" name="Text Box 15">
            <a:extLst>
              <a:ext uri="{FF2B5EF4-FFF2-40B4-BE49-F238E27FC236}">
                <a16:creationId xmlns:a16="http://schemas.microsoft.com/office/drawing/2014/main" id="{C0D2EF5E-0FD3-4F09-8FD3-4661FD2667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56951" y="3485581"/>
            <a:ext cx="1502078" cy="4925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6" tIns="66631" rIns="81646" bIns="40823"/>
          <a:lstStyle>
            <a:lvl1pPr>
              <a:tabLst>
                <a:tab pos="449263" algn="l"/>
                <a:tab pos="898525" algn="l"/>
                <a:tab pos="13477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WenQuanYi Micro Hei" charset="0"/>
              </a:defRPr>
            </a:lvl1pPr>
            <a:lvl2pPr>
              <a:tabLst>
                <a:tab pos="449263" algn="l"/>
                <a:tab pos="898525" algn="l"/>
                <a:tab pos="13477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WenQuanYi Micro Hei" charset="0"/>
              </a:defRPr>
            </a:lvl2pPr>
            <a:lvl3pPr>
              <a:tabLst>
                <a:tab pos="449263" algn="l"/>
                <a:tab pos="898525" algn="l"/>
                <a:tab pos="13477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WenQuanYi Micro Hei" charset="0"/>
              </a:defRPr>
            </a:lvl3pPr>
            <a:lvl4pPr>
              <a:tabLst>
                <a:tab pos="449263" algn="l"/>
                <a:tab pos="898525" algn="l"/>
                <a:tab pos="13477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WenQuanYi Micro Hei" charset="0"/>
              </a:defRPr>
            </a:lvl4pPr>
            <a:lvl5pPr>
              <a:tabLst>
                <a:tab pos="449263" algn="l"/>
                <a:tab pos="898525" algn="l"/>
                <a:tab pos="13477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WenQuanYi Micro Hei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WenQuanYi Micro Hei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WenQuanYi Micro Hei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WenQuanYi Micro Hei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WenQuanYi Micro Hei" charset="0"/>
              </a:defRPr>
            </a:lvl9pPr>
          </a:lstStyle>
          <a:p>
            <a:pPr defTabSz="407571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tabLst>
                <a:tab pos="407571" algn="l"/>
                <a:tab pos="815142" algn="l"/>
                <a:tab pos="1222713" algn="l"/>
              </a:tabLst>
            </a:pPr>
            <a:r>
              <a:rPr lang="es-ES" altLang="es-ES" sz="2300" dirty="0">
                <a:solidFill>
                  <a:schemeClr val="tx1"/>
                </a:solidFill>
                <a:latin typeface="Bahnschrift" panose="020B0502040204020203" pitchFamily="34" charset="0"/>
                <a:cs typeface="+mn-cs"/>
              </a:rPr>
              <a:t>Docker</a:t>
            </a:r>
          </a:p>
        </p:txBody>
      </p:sp>
      <p:pic>
        <p:nvPicPr>
          <p:cNvPr id="8208" name="Picture 16">
            <a:extLst>
              <a:ext uri="{FF2B5EF4-FFF2-40B4-BE49-F238E27FC236}">
                <a16:creationId xmlns:a16="http://schemas.microsoft.com/office/drawing/2014/main" id="{B23B1344-F062-4F9E-8172-F9D50CFBC0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3082" y="2253837"/>
            <a:ext cx="1527285" cy="114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8209" name="Picture 17">
            <a:extLst>
              <a:ext uri="{FF2B5EF4-FFF2-40B4-BE49-F238E27FC236}">
                <a16:creationId xmlns:a16="http://schemas.microsoft.com/office/drawing/2014/main" id="{0042B068-15F4-426A-9137-3766AC89E3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8001" y="1782689"/>
            <a:ext cx="1115274" cy="11738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F2735DD2-26BA-4000-BC0D-0860916A984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591" y="1724905"/>
            <a:ext cx="1277456" cy="1160116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34FB3160-6C1B-4DDB-B7A0-1DFA55037CD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145" y="3616065"/>
            <a:ext cx="1518077" cy="1518077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9629530D-760D-4360-8129-1DD9DF8B2FF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5191" y="4647617"/>
            <a:ext cx="1287000" cy="1287000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2FD24344-7E26-4FAB-B13F-2175C3276A4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3082" y="4237602"/>
            <a:ext cx="1828649" cy="1560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829596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1">
            <a:extLst>
              <a:ext uri="{FF2B5EF4-FFF2-40B4-BE49-F238E27FC236}">
                <a16:creationId xmlns:a16="http://schemas.microsoft.com/office/drawing/2014/main" id="{CABEB7B9-9F8A-4C60-8799-3E5DE1F2C74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80049" y="260669"/>
            <a:ext cx="8230464" cy="1131959"/>
          </a:xfrm>
          <a:ln/>
        </p:spPr>
        <p:txBody>
          <a:bodyPr vert="horz" wrap="square" lIns="0" tIns="38711" rIns="0" bIns="0" numCol="1" anchor="ctr" anchorCtr="0" compatLnSpc="1">
            <a:prstTxWarp prst="textNoShape">
              <a:avLst/>
            </a:prstTxWarp>
          </a:bodyPr>
          <a:lstStyle/>
          <a:p>
            <a:pPr>
              <a:tabLst>
                <a:tab pos="407571" algn="l"/>
                <a:tab pos="815142" algn="l"/>
                <a:tab pos="1222713" algn="l"/>
                <a:tab pos="1630284" algn="l"/>
                <a:tab pos="2037855" algn="l"/>
                <a:tab pos="2445426" algn="l"/>
                <a:tab pos="2852997" algn="l"/>
                <a:tab pos="3260568" algn="l"/>
                <a:tab pos="3668139" algn="l"/>
                <a:tab pos="4075709" algn="l"/>
                <a:tab pos="4483281" algn="l"/>
                <a:tab pos="4890851" algn="l"/>
                <a:tab pos="5298423" algn="l"/>
                <a:tab pos="5705993" algn="l"/>
                <a:tab pos="6113565" algn="l"/>
                <a:tab pos="6521135" algn="l"/>
                <a:tab pos="6928706" algn="l"/>
                <a:tab pos="7336277" algn="l"/>
                <a:tab pos="7743848" algn="l"/>
                <a:tab pos="8151419" algn="l"/>
              </a:tabLst>
            </a:pPr>
            <a:r>
              <a:rPr lang="es-ES" altLang="es-ES" sz="4000" dirty="0">
                <a:solidFill>
                  <a:schemeClr val="bg1"/>
                </a:solidFill>
                <a:latin typeface="Bahnschrift" panose="020B0502040204020203" pitchFamily="34" charset="0"/>
                <a:ea typeface="+mn-ea"/>
                <a:cs typeface="+mn-cs"/>
              </a:rPr>
              <a:t>Position </a:t>
            </a:r>
            <a:r>
              <a:rPr lang="es-ES" altLang="es-ES" sz="4000" dirty="0" err="1">
                <a:solidFill>
                  <a:schemeClr val="bg1"/>
                </a:solidFill>
                <a:latin typeface="Bahnschrift" panose="020B0502040204020203" pitchFamily="34" charset="0"/>
                <a:ea typeface="+mn-ea"/>
                <a:cs typeface="+mn-cs"/>
              </a:rPr>
              <a:t>tomorrow</a:t>
            </a:r>
            <a:endParaRPr lang="es-ES" altLang="es-ES" sz="4000" dirty="0">
              <a:solidFill>
                <a:schemeClr val="bg1"/>
              </a:solidFill>
              <a:latin typeface="Bahnschrift" panose="020B0502040204020203" pitchFamily="34" charset="0"/>
              <a:ea typeface="+mn-ea"/>
              <a:cs typeface="+mn-cs"/>
            </a:endParaRPr>
          </a:p>
        </p:txBody>
      </p:sp>
      <p:sp>
        <p:nvSpPr>
          <p:cNvPr id="10242" name="Rectangle 2">
            <a:extLst>
              <a:ext uri="{FF2B5EF4-FFF2-40B4-BE49-F238E27FC236}">
                <a16:creationId xmlns:a16="http://schemas.microsoft.com/office/drawing/2014/main" id="{17A7EB8D-8B07-4A03-87B9-311D7CF7EA9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569231" y="1551319"/>
            <a:ext cx="9363812" cy="4451915"/>
          </a:xfrm>
          <a:ln/>
        </p:spPr>
        <p:txBody>
          <a:bodyPr/>
          <a:lstStyle/>
          <a:p>
            <a:pPr marL="97932" indent="0">
              <a:buSzPct val="45000"/>
              <a:tabLst>
                <a:tab pos="407571" algn="l"/>
                <a:tab pos="815142" algn="l"/>
                <a:tab pos="1222713" algn="l"/>
                <a:tab pos="1630284" algn="l"/>
                <a:tab pos="2037855" algn="l"/>
                <a:tab pos="2445426" algn="l"/>
                <a:tab pos="2852997" algn="l"/>
                <a:tab pos="3260568" algn="l"/>
                <a:tab pos="3668139" algn="l"/>
                <a:tab pos="4075709" algn="l"/>
                <a:tab pos="4483281" algn="l"/>
                <a:tab pos="4890851" algn="l"/>
                <a:tab pos="5298423" algn="l"/>
                <a:tab pos="5705993" algn="l"/>
                <a:tab pos="6113565" algn="l"/>
                <a:tab pos="6521135" algn="l"/>
                <a:tab pos="6928706" algn="l"/>
                <a:tab pos="7336277" algn="l"/>
                <a:tab pos="7743848" algn="l"/>
                <a:tab pos="8151419" algn="l"/>
              </a:tabLst>
            </a:pPr>
            <a:r>
              <a:rPr lang="en-US" altLang="es-ES" sz="2300" dirty="0">
                <a:solidFill>
                  <a:schemeClr val="tx1"/>
                </a:solidFill>
                <a:latin typeface="Bahnschrift" panose="020B0502040204020203" pitchFamily="34" charset="0"/>
              </a:rPr>
              <a:t>From this prototype we want to get:</a:t>
            </a:r>
          </a:p>
          <a:p>
            <a:pPr marL="391729" indent="-293797">
              <a:buSzPct val="45000"/>
              <a:buFont typeface="Wingdings" panose="05000000000000000000" pitchFamily="2" charset="2"/>
              <a:buChar char=""/>
              <a:tabLst>
                <a:tab pos="407571" algn="l"/>
                <a:tab pos="815142" algn="l"/>
                <a:tab pos="1222713" algn="l"/>
                <a:tab pos="1630284" algn="l"/>
                <a:tab pos="2037855" algn="l"/>
                <a:tab pos="2445426" algn="l"/>
                <a:tab pos="2852997" algn="l"/>
                <a:tab pos="3260568" algn="l"/>
                <a:tab pos="3668139" algn="l"/>
                <a:tab pos="4075709" algn="l"/>
                <a:tab pos="4483281" algn="l"/>
                <a:tab pos="4890851" algn="l"/>
                <a:tab pos="5298423" algn="l"/>
                <a:tab pos="5705993" algn="l"/>
                <a:tab pos="6113565" algn="l"/>
                <a:tab pos="6521135" algn="l"/>
                <a:tab pos="6928706" algn="l"/>
                <a:tab pos="7336277" algn="l"/>
                <a:tab pos="7743848" algn="l"/>
                <a:tab pos="8151419" algn="l"/>
              </a:tabLst>
            </a:pPr>
            <a:r>
              <a:rPr lang="en-US" altLang="es-ES" sz="2300" dirty="0">
                <a:solidFill>
                  <a:schemeClr val="tx1"/>
                </a:solidFill>
                <a:latin typeface="Bahnschrift" panose="020B0502040204020203" pitchFamily="34" charset="0"/>
              </a:rPr>
              <a:t>Allow also recognize corporal expressions.</a:t>
            </a:r>
          </a:p>
          <a:p>
            <a:pPr marL="391729" indent="-293797">
              <a:buSzPct val="45000"/>
              <a:buFont typeface="Wingdings" panose="05000000000000000000" pitchFamily="2" charset="2"/>
              <a:buChar char=""/>
              <a:tabLst>
                <a:tab pos="407571" algn="l"/>
                <a:tab pos="815142" algn="l"/>
                <a:tab pos="1222713" algn="l"/>
                <a:tab pos="1630284" algn="l"/>
                <a:tab pos="2037855" algn="l"/>
                <a:tab pos="2445426" algn="l"/>
                <a:tab pos="2852997" algn="l"/>
                <a:tab pos="3260568" algn="l"/>
                <a:tab pos="3668139" algn="l"/>
                <a:tab pos="4075709" algn="l"/>
                <a:tab pos="4483281" algn="l"/>
                <a:tab pos="4890851" algn="l"/>
                <a:tab pos="5298423" algn="l"/>
                <a:tab pos="5705993" algn="l"/>
                <a:tab pos="6113565" algn="l"/>
                <a:tab pos="6521135" algn="l"/>
                <a:tab pos="6928706" algn="l"/>
                <a:tab pos="7336277" algn="l"/>
                <a:tab pos="7743848" algn="l"/>
                <a:tab pos="8151419" algn="l"/>
              </a:tabLst>
            </a:pPr>
            <a:r>
              <a:rPr lang="es-ES" altLang="es-ES" sz="2300" dirty="0" err="1">
                <a:solidFill>
                  <a:schemeClr val="tx1"/>
                </a:solidFill>
                <a:latin typeface="Bahnschrift" panose="020B0502040204020203" pitchFamily="34" charset="0"/>
              </a:rPr>
              <a:t>Identification</a:t>
            </a:r>
            <a:r>
              <a:rPr lang="es-ES" altLang="es-ES" sz="2300" dirty="0">
                <a:solidFill>
                  <a:schemeClr val="tx1"/>
                </a:solidFill>
                <a:latin typeface="Bahnschrift" panose="020B0502040204020203" pitchFamily="34" charset="0"/>
              </a:rPr>
              <a:t> </a:t>
            </a:r>
            <a:r>
              <a:rPr lang="es-ES" altLang="es-ES" sz="2300" dirty="0" err="1">
                <a:solidFill>
                  <a:schemeClr val="tx1"/>
                </a:solidFill>
                <a:latin typeface="Bahnschrift" panose="020B0502040204020203" pitchFamily="34" charset="0"/>
              </a:rPr>
              <a:t>of</a:t>
            </a:r>
            <a:r>
              <a:rPr lang="es-ES" altLang="es-ES" sz="2300" dirty="0">
                <a:solidFill>
                  <a:schemeClr val="tx1"/>
                </a:solidFill>
                <a:latin typeface="Bahnschrift" panose="020B0502040204020203" pitchFamily="34" charset="0"/>
              </a:rPr>
              <a:t> </a:t>
            </a:r>
            <a:r>
              <a:rPr lang="es-ES" altLang="es-ES" sz="2300" dirty="0" err="1">
                <a:solidFill>
                  <a:schemeClr val="tx1"/>
                </a:solidFill>
                <a:latin typeface="Bahnschrift" panose="020B0502040204020203" pitchFamily="34" charset="0"/>
              </a:rPr>
              <a:t>moods</a:t>
            </a:r>
            <a:r>
              <a:rPr lang="es-ES" altLang="es-ES" sz="2300" dirty="0">
                <a:solidFill>
                  <a:schemeClr val="tx1"/>
                </a:solidFill>
                <a:latin typeface="Bahnschrift" panose="020B0502040204020203" pitchFamily="34" charset="0"/>
              </a:rPr>
              <a:t> and </a:t>
            </a:r>
            <a:r>
              <a:rPr lang="es-ES" altLang="es-ES" sz="2300" dirty="0" err="1">
                <a:solidFill>
                  <a:schemeClr val="tx1"/>
                </a:solidFill>
                <a:latin typeface="Bahnschrift" panose="020B0502040204020203" pitchFamily="34" charset="0"/>
              </a:rPr>
              <a:t>prediction</a:t>
            </a:r>
            <a:r>
              <a:rPr lang="es-ES" altLang="es-ES" sz="2300" dirty="0">
                <a:solidFill>
                  <a:schemeClr val="tx1"/>
                </a:solidFill>
                <a:latin typeface="Bahnschrift" panose="020B0502040204020203" pitchFamily="34" charset="0"/>
              </a:rPr>
              <a:t> </a:t>
            </a:r>
            <a:r>
              <a:rPr lang="es-ES" altLang="es-ES" sz="2300" dirty="0" err="1">
                <a:solidFill>
                  <a:schemeClr val="tx1"/>
                </a:solidFill>
                <a:latin typeface="Bahnschrift" panose="020B0502040204020203" pitchFamily="34" charset="0"/>
              </a:rPr>
              <a:t>of</a:t>
            </a:r>
            <a:r>
              <a:rPr lang="es-ES" altLang="es-ES" sz="2300" dirty="0">
                <a:solidFill>
                  <a:schemeClr val="tx1"/>
                </a:solidFill>
                <a:latin typeface="Bahnschrift" panose="020B0502040204020203" pitchFamily="34" charset="0"/>
              </a:rPr>
              <a:t> performance </a:t>
            </a:r>
            <a:r>
              <a:rPr lang="es-ES" altLang="es-ES" sz="2300" dirty="0" err="1">
                <a:solidFill>
                  <a:schemeClr val="tx1"/>
                </a:solidFill>
                <a:latin typeface="Bahnschrift" panose="020B0502040204020203" pitchFamily="34" charset="0"/>
              </a:rPr>
              <a:t>within</a:t>
            </a:r>
            <a:r>
              <a:rPr lang="es-ES" altLang="es-ES" sz="2300" dirty="0">
                <a:solidFill>
                  <a:schemeClr val="tx1"/>
                </a:solidFill>
                <a:latin typeface="Bahnschrift" panose="020B0502040204020203" pitchFamily="34" charset="0"/>
              </a:rPr>
              <a:t> </a:t>
            </a:r>
            <a:r>
              <a:rPr lang="es-ES" altLang="es-ES" sz="2300" dirty="0" err="1">
                <a:solidFill>
                  <a:schemeClr val="tx1"/>
                </a:solidFill>
                <a:latin typeface="Bahnschrift" panose="020B0502040204020203" pitchFamily="34" charset="0"/>
              </a:rPr>
              <a:t>the</a:t>
            </a:r>
            <a:r>
              <a:rPr lang="es-ES" altLang="es-ES" sz="2300" dirty="0">
                <a:solidFill>
                  <a:schemeClr val="tx1"/>
                </a:solidFill>
                <a:latin typeface="Bahnschrift" panose="020B0502040204020203" pitchFamily="34" charset="0"/>
              </a:rPr>
              <a:t> </a:t>
            </a:r>
            <a:r>
              <a:rPr lang="es-ES" altLang="es-ES" sz="2300" dirty="0" err="1">
                <a:solidFill>
                  <a:schemeClr val="tx1"/>
                </a:solidFill>
                <a:latin typeface="Bahnschrift" panose="020B0502040204020203" pitchFamily="34" charset="0"/>
              </a:rPr>
              <a:t>team</a:t>
            </a:r>
            <a:r>
              <a:rPr lang="es-ES" altLang="es-ES" sz="2300" dirty="0">
                <a:solidFill>
                  <a:schemeClr val="tx1"/>
                </a:solidFill>
                <a:latin typeface="Bahnschrift" panose="020B0502040204020203" pitchFamily="34" charset="0"/>
              </a:rPr>
              <a:t> </a:t>
            </a:r>
            <a:r>
              <a:rPr lang="es-ES" altLang="es-ES" sz="2300" dirty="0" err="1">
                <a:solidFill>
                  <a:schemeClr val="tx1"/>
                </a:solidFill>
                <a:latin typeface="Bahnschrift" panose="020B0502040204020203" pitchFamily="34" charset="0"/>
              </a:rPr>
              <a:t>before</a:t>
            </a:r>
            <a:r>
              <a:rPr lang="es-ES" altLang="es-ES" sz="2300" dirty="0">
                <a:solidFill>
                  <a:schemeClr val="tx1"/>
                </a:solidFill>
                <a:latin typeface="Bahnschrift" panose="020B0502040204020203" pitchFamily="34" charset="0"/>
              </a:rPr>
              <a:t> </a:t>
            </a:r>
            <a:r>
              <a:rPr lang="es-ES" altLang="es-ES" sz="2300" dirty="0" err="1">
                <a:solidFill>
                  <a:schemeClr val="tx1"/>
                </a:solidFill>
                <a:latin typeface="Bahnschrift" panose="020B0502040204020203" pitchFamily="34" charset="0"/>
              </a:rPr>
              <a:t>each</a:t>
            </a:r>
            <a:r>
              <a:rPr lang="es-ES" altLang="es-ES" sz="2300" dirty="0">
                <a:solidFill>
                  <a:schemeClr val="tx1"/>
                </a:solidFill>
                <a:latin typeface="Bahnschrift" panose="020B0502040204020203" pitchFamily="34" charset="0"/>
              </a:rPr>
              <a:t> match.</a:t>
            </a:r>
          </a:p>
          <a:p>
            <a:pPr marL="391729" indent="-293797">
              <a:buSzPct val="45000"/>
              <a:buFont typeface="Wingdings" panose="05000000000000000000" pitchFamily="2" charset="2"/>
              <a:buChar char=""/>
              <a:tabLst>
                <a:tab pos="407571" algn="l"/>
                <a:tab pos="815142" algn="l"/>
                <a:tab pos="1222713" algn="l"/>
                <a:tab pos="1630284" algn="l"/>
                <a:tab pos="2037855" algn="l"/>
                <a:tab pos="2445426" algn="l"/>
                <a:tab pos="2852997" algn="l"/>
                <a:tab pos="3260568" algn="l"/>
                <a:tab pos="3668139" algn="l"/>
                <a:tab pos="4075709" algn="l"/>
                <a:tab pos="4483281" algn="l"/>
                <a:tab pos="4890851" algn="l"/>
                <a:tab pos="5298423" algn="l"/>
                <a:tab pos="5705993" algn="l"/>
                <a:tab pos="6113565" algn="l"/>
                <a:tab pos="6521135" algn="l"/>
                <a:tab pos="6928706" algn="l"/>
                <a:tab pos="7336277" algn="l"/>
                <a:tab pos="7743848" algn="l"/>
                <a:tab pos="8151419" algn="l"/>
              </a:tabLst>
            </a:pPr>
            <a:r>
              <a:rPr lang="es-ES" altLang="es-ES" sz="2300" dirty="0">
                <a:solidFill>
                  <a:schemeClr val="tx1"/>
                </a:solidFill>
                <a:latin typeface="Bahnschrift" panose="020B0502040204020203" pitchFamily="34" charset="0"/>
              </a:rPr>
              <a:t> </a:t>
            </a:r>
            <a:r>
              <a:rPr lang="es-ES" altLang="es-ES" sz="2300" dirty="0" err="1">
                <a:solidFill>
                  <a:schemeClr val="tx1"/>
                </a:solidFill>
                <a:latin typeface="Bahnschrift" panose="020B0502040204020203" pitchFamily="34" charset="0"/>
              </a:rPr>
              <a:t>Identifier</a:t>
            </a:r>
            <a:r>
              <a:rPr lang="es-ES" altLang="es-ES" sz="2300" dirty="0">
                <a:solidFill>
                  <a:schemeClr val="tx1"/>
                </a:solidFill>
                <a:latin typeface="Bahnschrift" panose="020B0502040204020203" pitchFamily="34" charset="0"/>
              </a:rPr>
              <a:t> </a:t>
            </a:r>
            <a:r>
              <a:rPr lang="es-ES" altLang="es-ES" sz="2300" dirty="0" err="1">
                <a:solidFill>
                  <a:schemeClr val="tx1"/>
                </a:solidFill>
                <a:latin typeface="Bahnschrift" panose="020B0502040204020203" pitchFamily="34" charset="0"/>
              </a:rPr>
              <a:t>all</a:t>
            </a:r>
            <a:r>
              <a:rPr lang="es-ES" altLang="es-ES" sz="2300" dirty="0">
                <a:solidFill>
                  <a:schemeClr val="tx1"/>
                </a:solidFill>
                <a:latin typeface="Bahnschrift" panose="020B0502040204020203" pitchFamily="34" charset="0"/>
              </a:rPr>
              <a:t> </a:t>
            </a:r>
            <a:r>
              <a:rPr lang="es-ES" altLang="es-ES" sz="2300" dirty="0" err="1">
                <a:solidFill>
                  <a:schemeClr val="tx1"/>
                </a:solidFill>
                <a:latin typeface="Bahnschrift" panose="020B0502040204020203" pitchFamily="34" charset="0"/>
              </a:rPr>
              <a:t>players</a:t>
            </a:r>
            <a:r>
              <a:rPr lang="es-ES" altLang="es-ES" sz="2300" dirty="0">
                <a:solidFill>
                  <a:schemeClr val="tx1"/>
                </a:solidFill>
                <a:latin typeface="Bahnschrift" panose="020B0502040204020203" pitchFamily="34" charset="0"/>
              </a:rPr>
              <a:t> and </a:t>
            </a:r>
            <a:r>
              <a:rPr lang="es-ES" altLang="es-ES" sz="2300" dirty="0" err="1">
                <a:solidFill>
                  <a:schemeClr val="tx1"/>
                </a:solidFill>
                <a:latin typeface="Bahnschrift" panose="020B0502040204020203" pitchFamily="34" charset="0"/>
              </a:rPr>
              <a:t>predict</a:t>
            </a:r>
            <a:r>
              <a:rPr lang="es-ES" altLang="es-ES" sz="2300" dirty="0">
                <a:solidFill>
                  <a:schemeClr val="tx1"/>
                </a:solidFill>
                <a:latin typeface="Bahnschrift" panose="020B0502040204020203" pitchFamily="34" charset="0"/>
              </a:rPr>
              <a:t> </a:t>
            </a:r>
            <a:r>
              <a:rPr lang="es-ES" altLang="es-ES" sz="2300" dirty="0" err="1">
                <a:solidFill>
                  <a:schemeClr val="tx1"/>
                </a:solidFill>
                <a:latin typeface="Bahnschrift" panose="020B0502040204020203" pitchFamily="34" charset="0"/>
              </a:rPr>
              <a:t>whose</a:t>
            </a:r>
            <a:r>
              <a:rPr lang="es-ES" altLang="es-ES" sz="2300" dirty="0">
                <a:solidFill>
                  <a:schemeClr val="tx1"/>
                </a:solidFill>
                <a:latin typeface="Bahnschrift" panose="020B0502040204020203" pitchFamily="34" charset="0"/>
              </a:rPr>
              <a:t> </a:t>
            </a:r>
            <a:r>
              <a:rPr lang="es-ES" altLang="es-ES" sz="2300" dirty="0" err="1">
                <a:solidFill>
                  <a:schemeClr val="tx1"/>
                </a:solidFill>
                <a:latin typeface="Bahnschrift" panose="020B0502040204020203" pitchFamily="34" charset="0"/>
              </a:rPr>
              <a:t>have</a:t>
            </a:r>
            <a:r>
              <a:rPr lang="es-ES" altLang="es-ES" sz="2300" dirty="0">
                <a:solidFill>
                  <a:schemeClr val="tx1"/>
                </a:solidFill>
                <a:latin typeface="Bahnschrift" panose="020B0502040204020203" pitchFamily="34" charset="0"/>
              </a:rPr>
              <a:t> more </a:t>
            </a:r>
            <a:r>
              <a:rPr lang="es-ES" altLang="es-ES" sz="2300" dirty="0" err="1">
                <a:solidFill>
                  <a:schemeClr val="tx1"/>
                </a:solidFill>
                <a:latin typeface="Bahnschrift" panose="020B0502040204020203" pitchFamily="34" charset="0"/>
              </a:rPr>
              <a:t>probability</a:t>
            </a:r>
            <a:r>
              <a:rPr lang="es-ES" altLang="es-ES" sz="2300" dirty="0">
                <a:solidFill>
                  <a:schemeClr val="tx1"/>
                </a:solidFill>
                <a:latin typeface="Bahnschrift" panose="020B0502040204020203" pitchFamily="34" charset="0"/>
              </a:rPr>
              <a:t> </a:t>
            </a:r>
            <a:r>
              <a:rPr lang="es-ES" altLang="es-ES" sz="2300" dirty="0" err="1">
                <a:solidFill>
                  <a:schemeClr val="tx1"/>
                </a:solidFill>
                <a:latin typeface="Bahnschrift" panose="020B0502040204020203" pitchFamily="34" charset="0"/>
              </a:rPr>
              <a:t>to</a:t>
            </a:r>
            <a:r>
              <a:rPr lang="es-ES" altLang="es-ES" sz="2300" dirty="0">
                <a:solidFill>
                  <a:schemeClr val="tx1"/>
                </a:solidFill>
                <a:latin typeface="Bahnschrift" panose="020B0502040204020203" pitchFamily="34" charset="0"/>
              </a:rPr>
              <a:t> </a:t>
            </a:r>
            <a:r>
              <a:rPr lang="es-ES" altLang="es-ES" sz="2300" dirty="0" err="1">
                <a:solidFill>
                  <a:schemeClr val="tx1"/>
                </a:solidFill>
                <a:latin typeface="Bahnschrift" panose="020B0502040204020203" pitchFamily="34" charset="0"/>
              </a:rPr>
              <a:t>scored</a:t>
            </a:r>
            <a:r>
              <a:rPr lang="es-ES" altLang="es-ES" sz="2300" dirty="0">
                <a:solidFill>
                  <a:schemeClr val="tx1"/>
                </a:solidFill>
                <a:latin typeface="Bahnschrift" panose="020B0502040204020203" pitchFamily="34" charset="0"/>
              </a:rPr>
              <a:t> a penalti.</a:t>
            </a:r>
          </a:p>
          <a:p>
            <a:pPr marL="391729" indent="-293797">
              <a:buSzPct val="45000"/>
              <a:buFont typeface="Wingdings" panose="05000000000000000000" pitchFamily="2" charset="2"/>
              <a:buChar char=""/>
              <a:tabLst>
                <a:tab pos="407571" algn="l"/>
                <a:tab pos="815142" algn="l"/>
                <a:tab pos="1222713" algn="l"/>
                <a:tab pos="1630284" algn="l"/>
                <a:tab pos="2037855" algn="l"/>
                <a:tab pos="2445426" algn="l"/>
                <a:tab pos="2852997" algn="l"/>
                <a:tab pos="3260568" algn="l"/>
                <a:tab pos="3668139" algn="l"/>
                <a:tab pos="4075709" algn="l"/>
                <a:tab pos="4483281" algn="l"/>
                <a:tab pos="4890851" algn="l"/>
                <a:tab pos="5298423" algn="l"/>
                <a:tab pos="5705993" algn="l"/>
                <a:tab pos="6113565" algn="l"/>
                <a:tab pos="6521135" algn="l"/>
                <a:tab pos="6928706" algn="l"/>
                <a:tab pos="7336277" algn="l"/>
                <a:tab pos="7743848" algn="l"/>
                <a:tab pos="8151419" algn="l"/>
              </a:tabLst>
            </a:pPr>
            <a:r>
              <a:rPr lang="es-ES" altLang="es-ES" sz="2300" dirty="0">
                <a:solidFill>
                  <a:schemeClr val="tx1"/>
                </a:solidFill>
                <a:latin typeface="Bahnschrift" panose="020B0502040204020203" pitchFamily="34" charset="0"/>
              </a:rPr>
              <a:t>Can </a:t>
            </a:r>
            <a:r>
              <a:rPr lang="es-ES" altLang="es-ES" sz="2300" dirty="0" err="1">
                <a:solidFill>
                  <a:schemeClr val="tx1"/>
                </a:solidFill>
                <a:latin typeface="Bahnschrift" panose="020B0502040204020203" pitchFamily="34" charset="0"/>
              </a:rPr>
              <a:t>used</a:t>
            </a:r>
            <a:r>
              <a:rPr lang="es-ES" altLang="es-ES" sz="2300" dirty="0">
                <a:solidFill>
                  <a:schemeClr val="tx1"/>
                </a:solidFill>
                <a:latin typeface="Bahnschrift" panose="020B0502040204020203" pitchFamily="34" charset="0"/>
              </a:rPr>
              <a:t> </a:t>
            </a:r>
            <a:r>
              <a:rPr lang="es-ES" altLang="es-ES" sz="2300" dirty="0" err="1">
                <a:solidFill>
                  <a:schemeClr val="tx1"/>
                </a:solidFill>
                <a:latin typeface="Bahnschrift" panose="020B0502040204020203" pitchFamily="34" charset="0"/>
              </a:rPr>
              <a:t>it</a:t>
            </a:r>
            <a:r>
              <a:rPr lang="es-ES" altLang="es-ES" sz="2300" dirty="0">
                <a:solidFill>
                  <a:schemeClr val="tx1"/>
                </a:solidFill>
                <a:latin typeface="Bahnschrift" panose="020B0502040204020203" pitchFamily="34" charset="0"/>
              </a:rPr>
              <a:t> in </a:t>
            </a:r>
            <a:r>
              <a:rPr lang="es-ES" altLang="es-ES" sz="2300" dirty="0" err="1">
                <a:solidFill>
                  <a:schemeClr val="tx1"/>
                </a:solidFill>
                <a:latin typeface="Bahnschrift" panose="020B0502040204020203" pitchFamily="34" charset="0"/>
              </a:rPr>
              <a:t>streaming</a:t>
            </a:r>
            <a:r>
              <a:rPr lang="es-ES" altLang="es-ES" sz="2300" dirty="0">
                <a:solidFill>
                  <a:schemeClr val="tx1"/>
                </a:solidFill>
                <a:latin typeface="Bahnschrift" panose="020B0502040204020203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13754969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1">
            <a:extLst>
              <a:ext uri="{FF2B5EF4-FFF2-40B4-BE49-F238E27FC236}">
                <a16:creationId xmlns:a16="http://schemas.microsoft.com/office/drawing/2014/main" id="{CABEB7B9-9F8A-4C60-8799-3E5DE1F2C74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80049" y="260669"/>
            <a:ext cx="8230464" cy="1131959"/>
          </a:xfrm>
          <a:ln/>
        </p:spPr>
        <p:txBody>
          <a:bodyPr vert="horz" wrap="square" lIns="0" tIns="38711" rIns="0" bIns="0" numCol="1" anchor="ctr" anchorCtr="0" compatLnSpc="1">
            <a:prstTxWarp prst="textNoShape">
              <a:avLst/>
            </a:prstTxWarp>
          </a:bodyPr>
          <a:lstStyle/>
          <a:p>
            <a:pPr>
              <a:tabLst>
                <a:tab pos="407571" algn="l"/>
                <a:tab pos="815142" algn="l"/>
                <a:tab pos="1222713" algn="l"/>
                <a:tab pos="1630284" algn="l"/>
                <a:tab pos="2037855" algn="l"/>
                <a:tab pos="2445426" algn="l"/>
                <a:tab pos="2852997" algn="l"/>
                <a:tab pos="3260568" algn="l"/>
                <a:tab pos="3668139" algn="l"/>
                <a:tab pos="4075709" algn="l"/>
                <a:tab pos="4483281" algn="l"/>
                <a:tab pos="4890851" algn="l"/>
                <a:tab pos="5298423" algn="l"/>
                <a:tab pos="5705993" algn="l"/>
                <a:tab pos="6113565" algn="l"/>
                <a:tab pos="6521135" algn="l"/>
                <a:tab pos="6928706" algn="l"/>
                <a:tab pos="7336277" algn="l"/>
                <a:tab pos="7743848" algn="l"/>
                <a:tab pos="8151419" algn="l"/>
              </a:tabLst>
            </a:pPr>
            <a:r>
              <a:rPr lang="es-ES" altLang="es-ES" sz="4000" dirty="0" err="1">
                <a:solidFill>
                  <a:schemeClr val="bg1"/>
                </a:solidFill>
                <a:latin typeface="Bahnschrift" panose="020B0502040204020203" pitchFamily="34" charset="0"/>
                <a:ea typeface="+mn-ea"/>
                <a:cs typeface="+mn-cs"/>
              </a:rPr>
              <a:t>Repositories</a:t>
            </a:r>
            <a:endParaRPr lang="es-ES" altLang="es-ES" sz="4000" dirty="0">
              <a:solidFill>
                <a:schemeClr val="bg1"/>
              </a:solidFill>
              <a:latin typeface="Bahnschrift" panose="020B0502040204020203" pitchFamily="34" charset="0"/>
              <a:ea typeface="+mn-ea"/>
              <a:cs typeface="+mn-cs"/>
            </a:endParaRPr>
          </a:p>
        </p:txBody>
      </p:sp>
      <p:sp>
        <p:nvSpPr>
          <p:cNvPr id="10242" name="Rectangle 2">
            <a:extLst>
              <a:ext uri="{FF2B5EF4-FFF2-40B4-BE49-F238E27FC236}">
                <a16:creationId xmlns:a16="http://schemas.microsoft.com/office/drawing/2014/main" id="{17A7EB8D-8B07-4A03-87B9-311D7CF7EA9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569231" y="1551319"/>
            <a:ext cx="9363812" cy="4451915"/>
          </a:xfrm>
          <a:ln/>
        </p:spPr>
        <p:txBody>
          <a:bodyPr/>
          <a:lstStyle/>
          <a:p>
            <a:pPr marL="97932" indent="0">
              <a:buSzPct val="45000"/>
              <a:tabLst>
                <a:tab pos="407571" algn="l"/>
                <a:tab pos="815142" algn="l"/>
                <a:tab pos="1222713" algn="l"/>
                <a:tab pos="1630284" algn="l"/>
                <a:tab pos="2037855" algn="l"/>
                <a:tab pos="2445426" algn="l"/>
                <a:tab pos="2852997" algn="l"/>
                <a:tab pos="3260568" algn="l"/>
                <a:tab pos="3668139" algn="l"/>
                <a:tab pos="4075709" algn="l"/>
                <a:tab pos="4483281" algn="l"/>
                <a:tab pos="4890851" algn="l"/>
                <a:tab pos="5298423" algn="l"/>
                <a:tab pos="5705993" algn="l"/>
                <a:tab pos="6113565" algn="l"/>
                <a:tab pos="6521135" algn="l"/>
                <a:tab pos="6928706" algn="l"/>
                <a:tab pos="7336277" algn="l"/>
                <a:tab pos="7743848" algn="l"/>
                <a:tab pos="8151419" algn="l"/>
              </a:tabLst>
            </a:pPr>
            <a:r>
              <a:rPr lang="es-ES" altLang="es-ES" sz="2300">
                <a:solidFill>
                  <a:schemeClr val="tx1"/>
                </a:solidFill>
                <a:latin typeface="Bahnschrift" panose="020B0502040204020203" pitchFamily="34" charset="0"/>
              </a:rPr>
              <a:t>https://github.com/gfelixc/hackatonMAD https</a:t>
            </a:r>
            <a:r>
              <a:rPr lang="es-ES" altLang="es-ES" sz="2300" dirty="0">
                <a:solidFill>
                  <a:schemeClr val="tx1"/>
                </a:solidFill>
                <a:latin typeface="Bahnschrift" panose="020B0502040204020203" pitchFamily="34" charset="0"/>
              </a:rPr>
              <a:t>://github.com/soyjuanmacias/centaury-app-react-native</a:t>
            </a:r>
          </a:p>
          <a:p>
            <a:pPr marL="97932" indent="0">
              <a:buSzPct val="45000"/>
              <a:tabLst>
                <a:tab pos="407571" algn="l"/>
                <a:tab pos="815142" algn="l"/>
                <a:tab pos="1222713" algn="l"/>
                <a:tab pos="1630284" algn="l"/>
                <a:tab pos="2037855" algn="l"/>
                <a:tab pos="2445426" algn="l"/>
                <a:tab pos="2852997" algn="l"/>
                <a:tab pos="3260568" algn="l"/>
                <a:tab pos="3668139" algn="l"/>
                <a:tab pos="4075709" algn="l"/>
                <a:tab pos="4483281" algn="l"/>
                <a:tab pos="4890851" algn="l"/>
                <a:tab pos="5298423" algn="l"/>
                <a:tab pos="5705993" algn="l"/>
                <a:tab pos="6113565" algn="l"/>
                <a:tab pos="6521135" algn="l"/>
                <a:tab pos="6928706" algn="l"/>
                <a:tab pos="7336277" algn="l"/>
                <a:tab pos="7743848" algn="l"/>
                <a:tab pos="8151419" algn="l"/>
              </a:tabLst>
            </a:pPr>
            <a:endParaRPr lang="es-ES" altLang="es-ES" sz="2300" dirty="0">
              <a:solidFill>
                <a:schemeClr val="tx1"/>
              </a:solidFill>
              <a:latin typeface="Bahnschrift" panose="020B0502040204020203" pitchFamily="34" charset="0"/>
            </a:endParaRPr>
          </a:p>
          <a:p>
            <a:pPr marL="97932" indent="0">
              <a:buSzPct val="45000"/>
              <a:tabLst>
                <a:tab pos="407571" algn="l"/>
                <a:tab pos="815142" algn="l"/>
                <a:tab pos="1222713" algn="l"/>
                <a:tab pos="1630284" algn="l"/>
                <a:tab pos="2037855" algn="l"/>
                <a:tab pos="2445426" algn="l"/>
                <a:tab pos="2852997" algn="l"/>
                <a:tab pos="3260568" algn="l"/>
                <a:tab pos="3668139" algn="l"/>
                <a:tab pos="4075709" algn="l"/>
                <a:tab pos="4483281" algn="l"/>
                <a:tab pos="4890851" algn="l"/>
                <a:tab pos="5298423" algn="l"/>
                <a:tab pos="5705993" algn="l"/>
                <a:tab pos="6113565" algn="l"/>
                <a:tab pos="6521135" algn="l"/>
                <a:tab pos="6928706" algn="l"/>
                <a:tab pos="7336277" algn="l"/>
                <a:tab pos="7743848" algn="l"/>
                <a:tab pos="8151419" algn="l"/>
              </a:tabLst>
            </a:pPr>
            <a:endParaRPr lang="es-ES" altLang="es-ES" sz="2300" u="sng" dirty="0">
              <a:solidFill>
                <a:schemeClr val="tx1"/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3338118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Tema de Office">
  <a:themeElements>
    <a:clrScheme name="Tema de Offic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Tema de Office">
      <a:majorFont>
        <a:latin typeface="Arial"/>
        <a:ea typeface=""/>
        <a:cs typeface="Droid Sans Fallback"/>
      </a:majorFont>
      <a:minorFont>
        <a:latin typeface="Arial"/>
        <a:ea typeface=""/>
        <a:cs typeface="Droid Sans Fallback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es-ES" sz="1800" b="0" i="0" u="none" strike="noStrike" cap="none" normalizeH="0" baseline="0" smtClean="0">
            <a:ln>
              <a:noFill/>
            </a:ln>
            <a:effectLst/>
            <a:latin typeface="Arial" panose="020B0604020202020204" pitchFamily="34" charset="0"/>
            <a:cs typeface="WenQuanYi Micro Hei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es-ES" sz="1800" b="0" i="0" u="none" strike="noStrike" cap="none" normalizeH="0" baseline="0" smtClean="0">
            <a:ln>
              <a:noFill/>
            </a:ln>
            <a:effectLst/>
            <a:latin typeface="Arial" panose="020B0604020202020204" pitchFamily="34" charset="0"/>
            <a:cs typeface="WenQuanYi Micro Hei" charset="0"/>
          </a:defRPr>
        </a:defPPr>
      </a:lstStyle>
    </a:lnDef>
  </a:objectDefaults>
  <a:extraClrSchemeLst>
    <a:extraClrScheme>
      <a:clrScheme name="Tema de Offic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ma de Offic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429</TotalTime>
  <Words>199</Words>
  <Application>Microsoft Office PowerPoint</Application>
  <PresentationFormat>Panorámica</PresentationFormat>
  <Paragraphs>38</Paragraphs>
  <Slides>7</Slides>
  <Notes>6</Notes>
  <HiddenSlides>0</HiddenSlides>
  <MMClips>0</MMClips>
  <ScaleCrop>false</ScaleCrop>
  <HeadingPairs>
    <vt:vector size="6" baseType="variant">
      <vt:variant>
        <vt:lpstr>Fuentes usadas</vt:lpstr>
      </vt:variant>
      <vt:variant>
        <vt:i4>10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7</vt:i4>
      </vt:variant>
    </vt:vector>
  </HeadingPairs>
  <TitlesOfParts>
    <vt:vector size="19" baseType="lpstr">
      <vt:lpstr>Arial</vt:lpstr>
      <vt:lpstr>Bahnschrift</vt:lpstr>
      <vt:lpstr>Calibri</vt:lpstr>
      <vt:lpstr>Calibri Light</vt:lpstr>
      <vt:lpstr>DejaVu Sans</vt:lpstr>
      <vt:lpstr>Droid Sans Fallback</vt:lpstr>
      <vt:lpstr>Symbol</vt:lpstr>
      <vt:lpstr>Times New Roman</vt:lpstr>
      <vt:lpstr>WenQuanYi Micro Hei</vt:lpstr>
      <vt:lpstr>Wingdings</vt:lpstr>
      <vt:lpstr>Tema de Office</vt:lpstr>
      <vt:lpstr>1_Tema de Office</vt:lpstr>
      <vt:lpstr>Presentación de PowerPoint</vt:lpstr>
      <vt:lpstr>Is the player ready to score a penalti?</vt:lpstr>
      <vt:lpstr>The solution: Centaury</vt:lpstr>
      <vt:lpstr>Presentación de PowerPoint</vt:lpstr>
      <vt:lpstr>Presentación de PowerPoint</vt:lpstr>
      <vt:lpstr>Position tomorrow</vt:lpstr>
      <vt:lpstr>Repositories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Centaury</dc:title>
  <dc:creator>María Gonz.</dc:creator>
  <cp:lastModifiedBy>María Gonz.</cp:lastModifiedBy>
  <cp:revision>25</cp:revision>
  <dcterms:created xsi:type="dcterms:W3CDTF">2018-05-27T05:53:31Z</dcterms:created>
  <dcterms:modified xsi:type="dcterms:W3CDTF">2018-05-27T13:02:39Z</dcterms:modified>
</cp:coreProperties>
</file>